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4"/>
    <p:sldMasterId id="2147483660" r:id="rId5"/>
    <p:sldMasterId id="2147483664" r:id="rId6"/>
  </p:sldMasterIdLst>
  <p:notesMasterIdLst>
    <p:notesMasterId r:id="rId25"/>
  </p:notesMasterIdLst>
  <p:sldIdLst>
    <p:sldId id="5642" r:id="rId7"/>
    <p:sldId id="5760" r:id="rId8"/>
    <p:sldId id="5807" r:id="rId9"/>
    <p:sldId id="5800" r:id="rId10"/>
    <p:sldId id="5716" r:id="rId11"/>
    <p:sldId id="5803" r:id="rId12"/>
    <p:sldId id="5797" r:id="rId13"/>
    <p:sldId id="5812" r:id="rId14"/>
    <p:sldId id="5802" r:id="rId15"/>
    <p:sldId id="5808" r:id="rId16"/>
    <p:sldId id="5804" r:id="rId17"/>
    <p:sldId id="5805" r:id="rId18"/>
    <p:sldId id="5798" r:id="rId19"/>
    <p:sldId id="5811" r:id="rId20"/>
    <p:sldId id="5799" r:id="rId21"/>
    <p:sldId id="5813" r:id="rId22"/>
    <p:sldId id="5814" r:id="rId23"/>
    <p:sldId id="5746"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1010"/>
    <a:srgbClr val="ED7D31"/>
    <a:srgbClr val="F7C6A4"/>
    <a:srgbClr val="8FAADC"/>
    <a:srgbClr val="F2F2F2"/>
    <a:srgbClr val="F68C80"/>
    <a:srgbClr val="B4C7E7"/>
    <a:srgbClr val="A78337"/>
    <a:srgbClr val="FFD965"/>
    <a:srgbClr val="EF88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44F057-C7FC-4D0F-8D34-6F4CC9225AF9}" v="33" dt="2024-11-05T00:14:09.055"/>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09" autoAdjust="0"/>
    <p:restoredTop sz="84852" autoAdjust="0"/>
  </p:normalViewPr>
  <p:slideViewPr>
    <p:cSldViewPr snapToGrid="0">
      <p:cViewPr varScale="1">
        <p:scale>
          <a:sx n="73" d="100"/>
          <a:sy n="73" d="100"/>
        </p:scale>
        <p:origin x="1092" y="54"/>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炜霖 阮" userId="2300498c671eabd1" providerId="LiveId" clId="{5144F057-C7FC-4D0F-8D34-6F4CC9225AF9}"/>
    <pc:docChg chg="undo redo custSel addSld delSld modSld sldOrd">
      <pc:chgData name="炜霖 阮" userId="2300498c671eabd1" providerId="LiveId" clId="{5144F057-C7FC-4D0F-8D34-6F4CC9225AF9}" dt="2024-11-05T00:21:27.270" v="1374" actId="1076"/>
      <pc:docMkLst>
        <pc:docMk/>
      </pc:docMkLst>
      <pc:sldChg chg="modSp mod">
        <pc:chgData name="炜霖 阮" userId="2300498c671eabd1" providerId="LiveId" clId="{5144F057-C7FC-4D0F-8D34-6F4CC9225AF9}" dt="2024-11-04T22:22:33.624" v="19" actId="1076"/>
        <pc:sldMkLst>
          <pc:docMk/>
          <pc:sldMk cId="0" sldId="5642"/>
        </pc:sldMkLst>
        <pc:spChg chg="mod">
          <ac:chgData name="炜霖 阮" userId="2300498c671eabd1" providerId="LiveId" clId="{5144F057-C7FC-4D0F-8D34-6F4CC9225AF9}" dt="2024-11-04T22:22:33.624" v="19" actId="1076"/>
          <ac:spMkLst>
            <pc:docMk/>
            <pc:sldMk cId="0" sldId="5642"/>
            <ac:spMk id="2" creationId="{00000000-0000-0000-0000-000000000000}"/>
          </ac:spMkLst>
        </pc:spChg>
      </pc:sldChg>
      <pc:sldChg chg="delSp modSp mod ord modNotesTx">
        <pc:chgData name="炜霖 阮" userId="2300498c671eabd1" providerId="LiveId" clId="{5144F057-C7FC-4D0F-8D34-6F4CC9225AF9}" dt="2024-11-05T00:18:49.676" v="1339" actId="20577"/>
        <pc:sldMkLst>
          <pc:docMk/>
          <pc:sldMk cId="3966596707" sldId="5716"/>
        </pc:sldMkLst>
        <pc:spChg chg="del">
          <ac:chgData name="炜霖 阮" userId="2300498c671eabd1" providerId="LiveId" clId="{5144F057-C7FC-4D0F-8D34-6F4CC9225AF9}" dt="2024-11-04T22:48:45.170" v="449" actId="478"/>
          <ac:spMkLst>
            <pc:docMk/>
            <pc:sldMk cId="3966596707" sldId="5716"/>
            <ac:spMk id="3" creationId="{DBEB5093-253A-48DB-8142-4184B35B413A}"/>
          </ac:spMkLst>
        </pc:spChg>
        <pc:spChg chg="mod">
          <ac:chgData name="炜霖 阮" userId="2300498c671eabd1" providerId="LiveId" clId="{5144F057-C7FC-4D0F-8D34-6F4CC9225AF9}" dt="2024-11-04T22:48:47.608" v="450" actId="1076"/>
          <ac:spMkLst>
            <pc:docMk/>
            <pc:sldMk cId="3966596707" sldId="5716"/>
            <ac:spMk id="7" creationId="{B0C76288-FF04-73AD-EF6E-57E96F694AD3}"/>
          </ac:spMkLst>
        </pc:spChg>
        <pc:spChg chg="mod">
          <ac:chgData name="炜霖 阮" userId="2300498c671eabd1" providerId="LiveId" clId="{5144F057-C7FC-4D0F-8D34-6F4CC9225AF9}" dt="2024-11-04T22:49:45.091" v="493" actId="20577"/>
          <ac:spMkLst>
            <pc:docMk/>
            <pc:sldMk cId="3966596707" sldId="5716"/>
            <ac:spMk id="41" creationId="{C32AB1A8-97B3-08B2-2E6D-E1B578545B99}"/>
          </ac:spMkLst>
        </pc:spChg>
      </pc:sldChg>
      <pc:sldChg chg="addSp delSp modSp mod setBg modNotesTx">
        <pc:chgData name="炜霖 阮" userId="2300498c671eabd1" providerId="LiveId" clId="{5144F057-C7FC-4D0F-8D34-6F4CC9225AF9}" dt="2024-11-05T00:21:27.270" v="1374" actId="1076"/>
        <pc:sldMkLst>
          <pc:docMk/>
          <pc:sldMk cId="3481540710" sldId="5760"/>
        </pc:sldMkLst>
        <pc:spChg chg="mod">
          <ac:chgData name="炜霖 阮" userId="2300498c671eabd1" providerId="LiveId" clId="{5144F057-C7FC-4D0F-8D34-6F4CC9225AF9}" dt="2024-11-05T00:21:27.270" v="1374" actId="1076"/>
          <ac:spMkLst>
            <pc:docMk/>
            <pc:sldMk cId="3481540710" sldId="5760"/>
            <ac:spMk id="2" creationId="{9C2390F1-9950-1F25-37AD-880E3FACF5E5}"/>
          </ac:spMkLst>
        </pc:spChg>
        <pc:spChg chg="mod ord">
          <ac:chgData name="炜霖 阮" userId="2300498c671eabd1" providerId="LiveId" clId="{5144F057-C7FC-4D0F-8D34-6F4CC9225AF9}" dt="2024-11-04T22:46:54.120" v="434"/>
          <ac:spMkLst>
            <pc:docMk/>
            <pc:sldMk cId="3481540710" sldId="5760"/>
            <ac:spMk id="17" creationId="{E1376773-4086-0F6E-F650-02D43D95CD4C}"/>
          </ac:spMkLst>
        </pc:spChg>
        <pc:spChg chg="mod">
          <ac:chgData name="炜霖 阮" userId="2300498c671eabd1" providerId="LiveId" clId="{5144F057-C7FC-4D0F-8D34-6F4CC9225AF9}" dt="2024-11-04T22:46:54.120" v="434"/>
          <ac:spMkLst>
            <pc:docMk/>
            <pc:sldMk cId="3481540710" sldId="5760"/>
            <ac:spMk id="39" creationId="{B8C51642-20CD-3D4E-0FB8-F006EE461E30}"/>
          </ac:spMkLst>
        </pc:spChg>
        <pc:spChg chg="mod">
          <ac:chgData name="炜霖 阮" userId="2300498c671eabd1" providerId="LiveId" clId="{5144F057-C7FC-4D0F-8D34-6F4CC9225AF9}" dt="2024-11-04T22:46:54.120" v="434"/>
          <ac:spMkLst>
            <pc:docMk/>
            <pc:sldMk cId="3481540710" sldId="5760"/>
            <ac:spMk id="41" creationId="{C32AB1A8-97B3-08B2-2E6D-E1B578545B99}"/>
          </ac:spMkLst>
        </pc:spChg>
        <pc:spChg chg="add del">
          <ac:chgData name="炜霖 阮" userId="2300498c671eabd1" providerId="LiveId" clId="{5144F057-C7FC-4D0F-8D34-6F4CC9225AF9}" dt="2024-11-04T22:46:54.120" v="434"/>
          <ac:spMkLst>
            <pc:docMk/>
            <pc:sldMk cId="3481540710" sldId="5760"/>
            <ac:spMk id="46" creationId="{04695F26-39DB-450E-B464-9C76CD233B36}"/>
          </ac:spMkLst>
        </pc:spChg>
        <pc:spChg chg="add del">
          <ac:chgData name="炜霖 阮" userId="2300498c671eabd1" providerId="LiveId" clId="{5144F057-C7FC-4D0F-8D34-6F4CC9225AF9}" dt="2024-11-04T22:46:54.120" v="434"/>
          <ac:spMkLst>
            <pc:docMk/>
            <pc:sldMk cId="3481540710" sldId="5760"/>
            <ac:spMk id="48" creationId="{2F42E55F-A297-474F-AF2D-6D3A15822BCA}"/>
          </ac:spMkLst>
        </pc:spChg>
        <pc:grpChg chg="add del mod ord">
          <ac:chgData name="炜霖 阮" userId="2300498c671eabd1" providerId="LiveId" clId="{5144F057-C7FC-4D0F-8D34-6F4CC9225AF9}" dt="2024-11-04T22:46:54.120" v="434"/>
          <ac:grpSpMkLst>
            <pc:docMk/>
            <pc:sldMk cId="3481540710" sldId="5760"/>
            <ac:grpSpMk id="38" creationId="{7B88D76A-D850-7B56-5397-992C0323D40D}"/>
          </ac:grpSpMkLst>
        </pc:grpChg>
        <pc:grpChg chg="add del">
          <ac:chgData name="炜霖 阮" userId="2300498c671eabd1" providerId="LiveId" clId="{5144F057-C7FC-4D0F-8D34-6F4CC9225AF9}" dt="2024-11-04T22:46:54.120" v="434"/>
          <ac:grpSpMkLst>
            <pc:docMk/>
            <pc:sldMk cId="3481540710" sldId="5760"/>
            <ac:grpSpMk id="50" creationId="{972070F7-E065-4D60-8938-9FB8CDB8ACB0}"/>
          </ac:grpSpMkLst>
        </pc:grpChg>
        <pc:picChg chg="add mod">
          <ac:chgData name="炜霖 阮" userId="2300498c671eabd1" providerId="LiveId" clId="{5144F057-C7FC-4D0F-8D34-6F4CC9225AF9}" dt="2024-11-04T22:46:54.120" v="434"/>
          <ac:picMkLst>
            <pc:docMk/>
            <pc:sldMk cId="3481540710" sldId="5760"/>
            <ac:picMk id="3" creationId="{E2A47C30-A1BF-D1D5-7120-77DC306B2B22}"/>
          </ac:picMkLst>
        </pc:picChg>
        <pc:picChg chg="mod">
          <ac:chgData name="炜霖 阮" userId="2300498c671eabd1" providerId="LiveId" clId="{5144F057-C7FC-4D0F-8D34-6F4CC9225AF9}" dt="2024-11-04T22:46:54.120" v="434"/>
          <ac:picMkLst>
            <pc:docMk/>
            <pc:sldMk cId="3481540710" sldId="5760"/>
            <ac:picMk id="40" creationId="{21288026-B798-A546-02CA-B8944947B941}"/>
          </ac:picMkLst>
        </pc:picChg>
        <pc:picChg chg="del">
          <ac:chgData name="炜霖 阮" userId="2300498c671eabd1" providerId="LiveId" clId="{5144F057-C7FC-4D0F-8D34-6F4CC9225AF9}" dt="2024-11-04T22:41:48.122" v="100" actId="478"/>
          <ac:picMkLst>
            <pc:docMk/>
            <pc:sldMk cId="3481540710" sldId="5760"/>
            <ac:picMk id="1030" creationId="{96ABFF91-A755-37AF-D7E7-910ACB2873D6}"/>
          </ac:picMkLst>
        </pc:picChg>
      </pc:sldChg>
      <pc:sldChg chg="del">
        <pc:chgData name="炜霖 阮" userId="2300498c671eabd1" providerId="LiveId" clId="{5144F057-C7FC-4D0F-8D34-6F4CC9225AF9}" dt="2024-11-04T23:51:05.128" v="1110" actId="47"/>
        <pc:sldMkLst>
          <pc:docMk/>
          <pc:sldMk cId="3020450892" sldId="5767"/>
        </pc:sldMkLst>
      </pc:sldChg>
      <pc:sldChg chg="del">
        <pc:chgData name="炜霖 阮" userId="2300498c671eabd1" providerId="LiveId" clId="{5144F057-C7FC-4D0F-8D34-6F4CC9225AF9}" dt="2024-11-04T23:51:05.128" v="1110" actId="47"/>
        <pc:sldMkLst>
          <pc:docMk/>
          <pc:sldMk cId="175995179" sldId="5776"/>
        </pc:sldMkLst>
      </pc:sldChg>
      <pc:sldChg chg="del">
        <pc:chgData name="炜霖 阮" userId="2300498c671eabd1" providerId="LiveId" clId="{5144F057-C7FC-4D0F-8D34-6F4CC9225AF9}" dt="2024-11-04T23:51:05.128" v="1110" actId="47"/>
        <pc:sldMkLst>
          <pc:docMk/>
          <pc:sldMk cId="3498025517" sldId="5777"/>
        </pc:sldMkLst>
      </pc:sldChg>
      <pc:sldChg chg="del">
        <pc:chgData name="炜霖 阮" userId="2300498c671eabd1" providerId="LiveId" clId="{5144F057-C7FC-4D0F-8D34-6F4CC9225AF9}" dt="2024-11-04T23:48:00.710" v="1056" actId="2696"/>
        <pc:sldMkLst>
          <pc:docMk/>
          <pc:sldMk cId="1871056747" sldId="5785"/>
        </pc:sldMkLst>
      </pc:sldChg>
      <pc:sldChg chg="del">
        <pc:chgData name="炜霖 阮" userId="2300498c671eabd1" providerId="LiveId" clId="{5144F057-C7FC-4D0F-8D34-6F4CC9225AF9}" dt="2024-11-04T23:51:05.128" v="1110" actId="47"/>
        <pc:sldMkLst>
          <pc:docMk/>
          <pc:sldMk cId="226005933" sldId="5786"/>
        </pc:sldMkLst>
      </pc:sldChg>
      <pc:sldChg chg="del">
        <pc:chgData name="炜霖 阮" userId="2300498c671eabd1" providerId="LiveId" clId="{5144F057-C7FC-4D0F-8D34-6F4CC9225AF9}" dt="2024-11-04T23:51:05.128" v="1110" actId="47"/>
        <pc:sldMkLst>
          <pc:docMk/>
          <pc:sldMk cId="4009879168" sldId="5787"/>
        </pc:sldMkLst>
      </pc:sldChg>
      <pc:sldChg chg="del">
        <pc:chgData name="炜霖 阮" userId="2300498c671eabd1" providerId="LiveId" clId="{5144F057-C7FC-4D0F-8D34-6F4CC9225AF9}" dt="2024-11-04T23:51:05.128" v="1110" actId="47"/>
        <pc:sldMkLst>
          <pc:docMk/>
          <pc:sldMk cId="764154903" sldId="5788"/>
        </pc:sldMkLst>
      </pc:sldChg>
      <pc:sldChg chg="del">
        <pc:chgData name="炜霖 阮" userId="2300498c671eabd1" providerId="LiveId" clId="{5144F057-C7FC-4D0F-8D34-6F4CC9225AF9}" dt="2024-11-04T23:51:05.128" v="1110" actId="47"/>
        <pc:sldMkLst>
          <pc:docMk/>
          <pc:sldMk cId="2923771589" sldId="5789"/>
        </pc:sldMkLst>
      </pc:sldChg>
      <pc:sldChg chg="del">
        <pc:chgData name="炜霖 阮" userId="2300498c671eabd1" providerId="LiveId" clId="{5144F057-C7FC-4D0F-8D34-6F4CC9225AF9}" dt="2024-11-04T23:51:05.128" v="1110" actId="47"/>
        <pc:sldMkLst>
          <pc:docMk/>
          <pc:sldMk cId="1543094582" sldId="5790"/>
        </pc:sldMkLst>
      </pc:sldChg>
      <pc:sldChg chg="del">
        <pc:chgData name="炜霖 阮" userId="2300498c671eabd1" providerId="LiveId" clId="{5144F057-C7FC-4D0F-8D34-6F4CC9225AF9}" dt="2024-11-04T23:51:05.128" v="1110" actId="47"/>
        <pc:sldMkLst>
          <pc:docMk/>
          <pc:sldMk cId="3523998805" sldId="5791"/>
        </pc:sldMkLst>
      </pc:sldChg>
      <pc:sldChg chg="del">
        <pc:chgData name="炜霖 阮" userId="2300498c671eabd1" providerId="LiveId" clId="{5144F057-C7FC-4D0F-8D34-6F4CC9225AF9}" dt="2024-11-04T23:51:00.049" v="1109" actId="47"/>
        <pc:sldMkLst>
          <pc:docMk/>
          <pc:sldMk cId="3639406176" sldId="5794"/>
        </pc:sldMkLst>
      </pc:sldChg>
      <pc:sldChg chg="del">
        <pc:chgData name="炜霖 阮" userId="2300498c671eabd1" providerId="LiveId" clId="{5144F057-C7FC-4D0F-8D34-6F4CC9225AF9}" dt="2024-11-04T23:58:03.262" v="1160" actId="2696"/>
        <pc:sldMkLst>
          <pc:docMk/>
          <pc:sldMk cId="2826780484" sldId="5795"/>
        </pc:sldMkLst>
      </pc:sldChg>
      <pc:sldChg chg="del">
        <pc:chgData name="炜霖 阮" userId="2300498c671eabd1" providerId="LiveId" clId="{5144F057-C7FC-4D0F-8D34-6F4CC9225AF9}" dt="2024-11-04T23:51:05.128" v="1110" actId="47"/>
        <pc:sldMkLst>
          <pc:docMk/>
          <pc:sldMk cId="3910823271" sldId="5796"/>
        </pc:sldMkLst>
      </pc:sldChg>
      <pc:sldChg chg="addSp delSp modSp add del mod ord modNotesTx">
        <pc:chgData name="炜霖 阮" userId="2300498c671eabd1" providerId="LiveId" clId="{5144F057-C7FC-4D0F-8D34-6F4CC9225AF9}" dt="2024-11-05T00:18:38.799" v="1337" actId="20577"/>
        <pc:sldMkLst>
          <pc:docMk/>
          <pc:sldMk cId="2074817602" sldId="5797"/>
        </pc:sldMkLst>
        <pc:spChg chg="del">
          <ac:chgData name="炜霖 阮" userId="2300498c671eabd1" providerId="LiveId" clId="{5144F057-C7FC-4D0F-8D34-6F4CC9225AF9}" dt="2024-11-04T22:23:39.406" v="25" actId="478"/>
          <ac:spMkLst>
            <pc:docMk/>
            <pc:sldMk cId="2074817602" sldId="5797"/>
            <ac:spMk id="3" creationId="{2621A29C-473F-70E7-9324-BFB384C4913A}"/>
          </ac:spMkLst>
        </pc:spChg>
        <pc:spChg chg="add del mod">
          <ac:chgData name="炜霖 阮" userId="2300498c671eabd1" providerId="LiveId" clId="{5144F057-C7FC-4D0F-8D34-6F4CC9225AF9}" dt="2024-11-04T23:32:29.262" v="751" actId="478"/>
          <ac:spMkLst>
            <pc:docMk/>
            <pc:sldMk cId="2074817602" sldId="5797"/>
            <ac:spMk id="4" creationId="{6C2C27FC-76D9-38DD-7B04-61BD68C693C6}"/>
          </ac:spMkLst>
        </pc:spChg>
        <pc:spChg chg="del">
          <ac:chgData name="炜霖 阮" userId="2300498c671eabd1" providerId="LiveId" clId="{5144F057-C7FC-4D0F-8D34-6F4CC9225AF9}" dt="2024-11-04T22:23:34.921" v="23" actId="478"/>
          <ac:spMkLst>
            <pc:docMk/>
            <pc:sldMk cId="2074817602" sldId="5797"/>
            <ac:spMk id="7" creationId="{BB012D11-C904-908C-6FA0-E42BA2566F73}"/>
          </ac:spMkLst>
        </pc:spChg>
        <pc:spChg chg="add del">
          <ac:chgData name="炜霖 阮" userId="2300498c671eabd1" providerId="LiveId" clId="{5144F057-C7FC-4D0F-8D34-6F4CC9225AF9}" dt="2024-11-04T23:33:54.857" v="754" actId="22"/>
          <ac:spMkLst>
            <pc:docMk/>
            <pc:sldMk cId="2074817602" sldId="5797"/>
            <ac:spMk id="10" creationId="{A86E2971-E361-5829-CEEC-223792AF6AA1}"/>
          </ac:spMkLst>
        </pc:spChg>
        <pc:spChg chg="add mod">
          <ac:chgData name="炜霖 阮" userId="2300498c671eabd1" providerId="LiveId" clId="{5144F057-C7FC-4D0F-8D34-6F4CC9225AF9}" dt="2024-11-04T23:43:03.576" v="829" actId="113"/>
          <ac:spMkLst>
            <pc:docMk/>
            <pc:sldMk cId="2074817602" sldId="5797"/>
            <ac:spMk id="12" creationId="{C699A019-9395-7AC6-FA89-8050D7C8BF9D}"/>
          </ac:spMkLst>
        </pc:spChg>
        <pc:spChg chg="mod">
          <ac:chgData name="炜霖 阮" userId="2300498c671eabd1" providerId="LiveId" clId="{5144F057-C7FC-4D0F-8D34-6F4CC9225AF9}" dt="2024-11-04T23:43:30.771" v="861" actId="20577"/>
          <ac:spMkLst>
            <pc:docMk/>
            <pc:sldMk cId="2074817602" sldId="5797"/>
            <ac:spMk id="41" creationId="{B55DEE53-3935-CC35-4828-2AA86E517272}"/>
          </ac:spMkLst>
        </pc:spChg>
        <pc:picChg chg="del">
          <ac:chgData name="炜霖 阮" userId="2300498c671eabd1" providerId="LiveId" clId="{5144F057-C7FC-4D0F-8D34-6F4CC9225AF9}" dt="2024-11-04T22:23:34.921" v="23" actId="478"/>
          <ac:picMkLst>
            <pc:docMk/>
            <pc:sldMk cId="2074817602" sldId="5797"/>
            <ac:picMk id="5" creationId="{A1F08E60-4933-585B-B553-7746C6F13C06}"/>
          </ac:picMkLst>
        </pc:picChg>
        <pc:picChg chg="add del mod">
          <ac:chgData name="炜霖 阮" userId="2300498c671eabd1" providerId="LiveId" clId="{5144F057-C7FC-4D0F-8D34-6F4CC9225AF9}" dt="2024-11-04T23:40:52.211" v="811" actId="478"/>
          <ac:picMkLst>
            <pc:docMk/>
            <pc:sldMk cId="2074817602" sldId="5797"/>
            <ac:picMk id="8" creationId="{C64C97E3-6C63-EEB9-27D4-2F88625A9C6D}"/>
          </ac:picMkLst>
        </pc:picChg>
        <pc:picChg chg="add mod">
          <ac:chgData name="炜霖 阮" userId="2300498c671eabd1" providerId="LiveId" clId="{5144F057-C7FC-4D0F-8D34-6F4CC9225AF9}" dt="2024-11-04T23:42:16.314" v="824" actId="1076"/>
          <ac:picMkLst>
            <pc:docMk/>
            <pc:sldMk cId="2074817602" sldId="5797"/>
            <ac:picMk id="13" creationId="{37FE8ECF-7229-950E-4854-0AA4CFAA07A9}"/>
          </ac:picMkLst>
        </pc:picChg>
        <pc:picChg chg="add del mod">
          <ac:chgData name="炜霖 阮" userId="2300498c671eabd1" providerId="LiveId" clId="{5144F057-C7FC-4D0F-8D34-6F4CC9225AF9}" dt="2024-11-04T23:39:20.714" v="777" actId="478"/>
          <ac:picMkLst>
            <pc:docMk/>
            <pc:sldMk cId="2074817602" sldId="5797"/>
            <ac:picMk id="14" creationId="{6126ED43-2036-3BA5-EC2E-CF80F90D3957}"/>
          </ac:picMkLst>
        </pc:picChg>
      </pc:sldChg>
      <pc:sldChg chg="addSp delSp modSp add mod ord modNotesTx">
        <pc:chgData name="炜霖 阮" userId="2300498c671eabd1" providerId="LiveId" clId="{5144F057-C7FC-4D0F-8D34-6F4CC9225AF9}" dt="2024-11-05T00:18:20.349" v="1329" actId="20577"/>
        <pc:sldMkLst>
          <pc:docMk/>
          <pc:sldMk cId="1338305881" sldId="5798"/>
        </pc:sldMkLst>
        <pc:spChg chg="del">
          <ac:chgData name="炜霖 阮" userId="2300498c671eabd1" providerId="LiveId" clId="{5144F057-C7FC-4D0F-8D34-6F4CC9225AF9}" dt="2024-11-04T22:24:33.456" v="27" actId="478"/>
          <ac:spMkLst>
            <pc:docMk/>
            <pc:sldMk cId="1338305881" sldId="5798"/>
            <ac:spMk id="4" creationId="{67BE8C34-B3FB-BDA0-406B-E1EFF3D8CA64}"/>
          </ac:spMkLst>
        </pc:spChg>
        <pc:spChg chg="mod">
          <ac:chgData name="炜霖 阮" userId="2300498c671eabd1" providerId="LiveId" clId="{5144F057-C7FC-4D0F-8D34-6F4CC9225AF9}" dt="2024-11-04T23:47:14.729" v="1021" actId="20577"/>
          <ac:spMkLst>
            <pc:docMk/>
            <pc:sldMk cId="1338305881" sldId="5798"/>
            <ac:spMk id="41" creationId="{D902A4CA-EB1B-A882-54B9-3617D798895C}"/>
          </ac:spMkLst>
        </pc:spChg>
        <pc:picChg chg="add">
          <ac:chgData name="炜霖 阮" userId="2300498c671eabd1" providerId="LiveId" clId="{5144F057-C7FC-4D0F-8D34-6F4CC9225AF9}" dt="2024-11-04T22:24:34.013" v="28" actId="22"/>
          <ac:picMkLst>
            <pc:docMk/>
            <pc:sldMk cId="1338305881" sldId="5798"/>
            <ac:picMk id="3" creationId="{F6518FDD-A174-B697-FE3C-646D3B99CC6F}"/>
          </ac:picMkLst>
        </pc:picChg>
      </pc:sldChg>
      <pc:sldChg chg="addSp delSp modSp add mod ord modNotesTx">
        <pc:chgData name="炜霖 阮" userId="2300498c671eabd1" providerId="LiveId" clId="{5144F057-C7FC-4D0F-8D34-6F4CC9225AF9}" dt="2024-11-05T00:18:10.669" v="1327" actId="20577"/>
        <pc:sldMkLst>
          <pc:docMk/>
          <pc:sldMk cId="430023434" sldId="5799"/>
        </pc:sldMkLst>
        <pc:spChg chg="add mod">
          <ac:chgData name="炜霖 阮" userId="2300498c671eabd1" providerId="LiveId" clId="{5144F057-C7FC-4D0F-8D34-6F4CC9225AF9}" dt="2024-11-04T23:49:58.186" v="1096" actId="1076"/>
          <ac:spMkLst>
            <pc:docMk/>
            <pc:sldMk cId="430023434" sldId="5799"/>
            <ac:spMk id="6" creationId="{FF2B2694-24A2-93C3-0048-8472AD4040A5}"/>
          </ac:spMkLst>
        </pc:spChg>
        <pc:spChg chg="add mod">
          <ac:chgData name="炜霖 阮" userId="2300498c671eabd1" providerId="LiveId" clId="{5144F057-C7FC-4D0F-8D34-6F4CC9225AF9}" dt="2024-11-04T23:50:00.109" v="1097" actId="1076"/>
          <ac:spMkLst>
            <pc:docMk/>
            <pc:sldMk cId="430023434" sldId="5799"/>
            <ac:spMk id="8" creationId="{3B0D2131-3E24-6A27-6B3D-1243F820F892}"/>
          </ac:spMkLst>
        </pc:spChg>
        <pc:spChg chg="mod">
          <ac:chgData name="炜霖 阮" userId="2300498c671eabd1" providerId="LiveId" clId="{5144F057-C7FC-4D0F-8D34-6F4CC9225AF9}" dt="2024-11-04T23:48:25.818" v="1084" actId="20577"/>
          <ac:spMkLst>
            <pc:docMk/>
            <pc:sldMk cId="430023434" sldId="5799"/>
            <ac:spMk id="41" creationId="{1B1DD27C-B80B-D16A-EBAD-41D61478E397}"/>
          </ac:spMkLst>
        </pc:spChg>
        <pc:picChg chg="del">
          <ac:chgData name="炜霖 阮" userId="2300498c671eabd1" providerId="LiveId" clId="{5144F057-C7FC-4D0F-8D34-6F4CC9225AF9}" dt="2024-11-04T22:25:06.473" v="30" actId="478"/>
          <ac:picMkLst>
            <pc:docMk/>
            <pc:sldMk cId="430023434" sldId="5799"/>
            <ac:picMk id="3" creationId="{4020CAA1-561D-2247-D6E6-8F4620E736F5}"/>
          </ac:picMkLst>
        </pc:picChg>
        <pc:picChg chg="add mod">
          <ac:chgData name="炜霖 阮" userId="2300498c671eabd1" providerId="LiveId" clId="{5144F057-C7FC-4D0F-8D34-6F4CC9225AF9}" dt="2024-11-04T23:48:31.770" v="1085" actId="1076"/>
          <ac:picMkLst>
            <pc:docMk/>
            <pc:sldMk cId="430023434" sldId="5799"/>
            <ac:picMk id="4" creationId="{A9310313-6FBB-10C4-4CC8-F22B0E7B649D}"/>
          </ac:picMkLst>
        </pc:picChg>
      </pc:sldChg>
      <pc:sldChg chg="addSp delSp modSp add mod ord modNotesTx">
        <pc:chgData name="炜霖 阮" userId="2300498c671eabd1" providerId="LiveId" clId="{5144F057-C7FC-4D0F-8D34-6F4CC9225AF9}" dt="2024-11-04T23:00:21.964" v="694" actId="113"/>
        <pc:sldMkLst>
          <pc:docMk/>
          <pc:sldMk cId="914699352" sldId="5800"/>
        </pc:sldMkLst>
        <pc:spChg chg="del">
          <ac:chgData name="炜霖 阮" userId="2300498c671eabd1" providerId="LiveId" clId="{5144F057-C7FC-4D0F-8D34-6F4CC9225AF9}" dt="2024-11-04T22:28:38.793" v="36" actId="478"/>
          <ac:spMkLst>
            <pc:docMk/>
            <pc:sldMk cId="914699352" sldId="5800"/>
            <ac:spMk id="3" creationId="{BF60CDB1-DA38-1DE7-99E4-67619F874BBA}"/>
          </ac:spMkLst>
        </pc:spChg>
        <pc:spChg chg="del">
          <ac:chgData name="炜霖 阮" userId="2300498c671eabd1" providerId="LiveId" clId="{5144F057-C7FC-4D0F-8D34-6F4CC9225AF9}" dt="2024-11-04T22:28:35.421" v="35" actId="478"/>
          <ac:spMkLst>
            <pc:docMk/>
            <pc:sldMk cId="914699352" sldId="5800"/>
            <ac:spMk id="7" creationId="{E631ED86-846E-3A62-35A8-3BDA5A91C867}"/>
          </ac:spMkLst>
        </pc:spChg>
        <pc:spChg chg="add mod">
          <ac:chgData name="炜霖 阮" userId="2300498c671eabd1" providerId="LiveId" clId="{5144F057-C7FC-4D0F-8D34-6F4CC9225AF9}" dt="2024-11-04T23:00:21.964" v="694" actId="113"/>
          <ac:spMkLst>
            <pc:docMk/>
            <pc:sldMk cId="914699352" sldId="5800"/>
            <ac:spMk id="8" creationId="{DA17B49E-5599-A1BF-989D-9772273D6E01}"/>
          </ac:spMkLst>
        </pc:spChg>
        <pc:spChg chg="add mod">
          <ac:chgData name="炜霖 阮" userId="2300498c671eabd1" providerId="LiveId" clId="{5144F057-C7FC-4D0F-8D34-6F4CC9225AF9}" dt="2024-11-04T23:00:19.646" v="693" actId="113"/>
          <ac:spMkLst>
            <pc:docMk/>
            <pc:sldMk cId="914699352" sldId="5800"/>
            <ac:spMk id="12" creationId="{EADEA419-B2DE-10AC-0719-60A1EE0CE33A}"/>
          </ac:spMkLst>
        </pc:spChg>
        <pc:spChg chg="mod">
          <ac:chgData name="炜霖 阮" userId="2300498c671eabd1" providerId="LiveId" clId="{5144F057-C7FC-4D0F-8D34-6F4CC9225AF9}" dt="2024-11-04T22:53:52.458" v="611" actId="20577"/>
          <ac:spMkLst>
            <pc:docMk/>
            <pc:sldMk cId="914699352" sldId="5800"/>
            <ac:spMk id="41" creationId="{8164BEFA-5831-FE78-6D30-8FF4A3DB8D41}"/>
          </ac:spMkLst>
        </pc:spChg>
        <pc:picChg chg="add mod">
          <ac:chgData name="炜霖 阮" userId="2300498c671eabd1" providerId="LiveId" clId="{5144F057-C7FC-4D0F-8D34-6F4CC9225AF9}" dt="2024-11-04T22:54:04.717" v="618" actId="1076"/>
          <ac:picMkLst>
            <pc:docMk/>
            <pc:sldMk cId="914699352" sldId="5800"/>
            <ac:picMk id="4" creationId="{4DBF112F-F410-0CD7-CE2F-EE4BC44CADCA}"/>
          </ac:picMkLst>
        </pc:picChg>
        <pc:picChg chg="del">
          <ac:chgData name="炜霖 阮" userId="2300498c671eabd1" providerId="LiveId" clId="{5144F057-C7FC-4D0F-8D34-6F4CC9225AF9}" dt="2024-11-04T22:28:35.421" v="35" actId="478"/>
          <ac:picMkLst>
            <pc:docMk/>
            <pc:sldMk cId="914699352" sldId="5800"/>
            <ac:picMk id="5" creationId="{4D7C4DA2-D336-42FD-9265-0603D0276669}"/>
          </ac:picMkLst>
        </pc:picChg>
        <pc:picChg chg="add mod">
          <ac:chgData name="炜霖 阮" userId="2300498c671eabd1" providerId="LiveId" clId="{5144F057-C7FC-4D0F-8D34-6F4CC9225AF9}" dt="2024-11-04T22:54:11.990" v="622" actId="1076"/>
          <ac:picMkLst>
            <pc:docMk/>
            <pc:sldMk cId="914699352" sldId="5800"/>
            <ac:picMk id="10" creationId="{E8F2191B-57A9-9D79-3679-E74EEACD7075}"/>
          </ac:picMkLst>
        </pc:picChg>
      </pc:sldChg>
      <pc:sldChg chg="addSp modSp add del mod">
        <pc:chgData name="炜霖 阮" userId="2300498c671eabd1" providerId="LiveId" clId="{5144F057-C7FC-4D0F-8D34-6F4CC9225AF9}" dt="2024-11-04T23:44:08.500" v="893" actId="2696"/>
        <pc:sldMkLst>
          <pc:docMk/>
          <pc:sldMk cId="187693407" sldId="5801"/>
        </pc:sldMkLst>
        <pc:picChg chg="add mod">
          <ac:chgData name="炜霖 阮" userId="2300498c671eabd1" providerId="LiveId" clId="{5144F057-C7FC-4D0F-8D34-6F4CC9225AF9}" dt="2024-11-04T23:44:07.372" v="892" actId="1076"/>
          <ac:picMkLst>
            <pc:docMk/>
            <pc:sldMk cId="187693407" sldId="5801"/>
            <ac:picMk id="3" creationId="{B50AEF58-70D8-3061-49CF-5F6192101522}"/>
          </ac:picMkLst>
        </pc:picChg>
      </pc:sldChg>
      <pc:sldChg chg="addSp delSp modSp add mod ord modNotesTx">
        <pc:chgData name="炜霖 阮" userId="2300498c671eabd1" providerId="LiveId" clId="{5144F057-C7FC-4D0F-8D34-6F4CC9225AF9}" dt="2024-11-05T00:18:32.853" v="1333" actId="20577"/>
        <pc:sldMkLst>
          <pc:docMk/>
          <pc:sldMk cId="1211707605" sldId="5802"/>
        </pc:sldMkLst>
        <pc:spChg chg="del mod">
          <ac:chgData name="炜霖 阮" userId="2300498c671eabd1" providerId="LiveId" clId="{5144F057-C7FC-4D0F-8D34-6F4CC9225AF9}" dt="2024-11-04T22:35:38.326" v="55" actId="478"/>
          <ac:spMkLst>
            <pc:docMk/>
            <pc:sldMk cId="1211707605" sldId="5802"/>
            <ac:spMk id="4" creationId="{0A49FCFB-0922-784E-CB55-8301A54A6332}"/>
          </ac:spMkLst>
        </pc:spChg>
        <pc:spChg chg="add del mod">
          <ac:chgData name="炜霖 阮" userId="2300498c671eabd1" providerId="LiveId" clId="{5144F057-C7FC-4D0F-8D34-6F4CC9225AF9}" dt="2024-11-04T22:56:40.003" v="650" actId="478"/>
          <ac:spMkLst>
            <pc:docMk/>
            <pc:sldMk cId="1211707605" sldId="5802"/>
            <ac:spMk id="7" creationId="{DD459C78-D0F9-1434-6D21-EB3B2A268FBC}"/>
          </ac:spMkLst>
        </pc:spChg>
        <pc:spChg chg="add mod">
          <ac:chgData name="炜霖 阮" userId="2300498c671eabd1" providerId="LiveId" clId="{5144F057-C7FC-4D0F-8D34-6F4CC9225AF9}" dt="2024-11-04T23:54:05.780" v="1128" actId="1076"/>
          <ac:spMkLst>
            <pc:docMk/>
            <pc:sldMk cId="1211707605" sldId="5802"/>
            <ac:spMk id="16" creationId="{0F484D1F-B39F-ACA5-FB45-23411149A7DB}"/>
          </ac:spMkLst>
        </pc:spChg>
        <pc:spChg chg="mod">
          <ac:chgData name="炜霖 阮" userId="2300498c671eabd1" providerId="LiveId" clId="{5144F057-C7FC-4D0F-8D34-6F4CC9225AF9}" dt="2024-11-05T00:18:32.853" v="1333" actId="20577"/>
          <ac:spMkLst>
            <pc:docMk/>
            <pc:sldMk cId="1211707605" sldId="5802"/>
            <ac:spMk id="41" creationId="{0389BF13-4CB1-B90B-5059-F2AF81E176CD}"/>
          </ac:spMkLst>
        </pc:spChg>
        <pc:picChg chg="del">
          <ac:chgData name="炜霖 阮" userId="2300498c671eabd1" providerId="LiveId" clId="{5144F057-C7FC-4D0F-8D34-6F4CC9225AF9}" dt="2024-11-04T22:35:35.916" v="52" actId="478"/>
          <ac:picMkLst>
            <pc:docMk/>
            <pc:sldMk cId="1211707605" sldId="5802"/>
            <ac:picMk id="3" creationId="{FC2B8621-3A2A-B8B9-86B4-579A19DF1215}"/>
          </ac:picMkLst>
        </pc:picChg>
        <pc:picChg chg="add mod">
          <ac:chgData name="炜霖 阮" userId="2300498c671eabd1" providerId="LiveId" clId="{5144F057-C7FC-4D0F-8D34-6F4CC9225AF9}" dt="2024-11-04T23:35:38.405" v="764" actId="1076"/>
          <ac:picMkLst>
            <pc:docMk/>
            <pc:sldMk cId="1211707605" sldId="5802"/>
            <ac:picMk id="5" creationId="{5C0126BD-F01A-B384-D7BC-BB25C72283DD}"/>
          </ac:picMkLst>
        </pc:picChg>
        <pc:picChg chg="del">
          <ac:chgData name="炜霖 阮" userId="2300498c671eabd1" providerId="LiveId" clId="{5144F057-C7FC-4D0F-8D34-6F4CC9225AF9}" dt="2024-11-04T22:35:36.426" v="53" actId="478"/>
          <ac:picMkLst>
            <pc:docMk/>
            <pc:sldMk cId="1211707605" sldId="5802"/>
            <ac:picMk id="8" creationId="{7534F08E-AE51-58A8-3D88-CDFD0C33DA2F}"/>
          </ac:picMkLst>
        </pc:picChg>
        <pc:picChg chg="add del mod">
          <ac:chgData name="炜霖 阮" userId="2300498c671eabd1" providerId="LiveId" clId="{5144F057-C7FC-4D0F-8D34-6F4CC9225AF9}" dt="2024-11-04T22:56:11.594" v="638" actId="478"/>
          <ac:picMkLst>
            <pc:docMk/>
            <pc:sldMk cId="1211707605" sldId="5802"/>
            <ac:picMk id="10" creationId="{FC909F9F-3E2B-8D3D-B2C1-FEC58C633701}"/>
          </ac:picMkLst>
        </pc:picChg>
        <pc:picChg chg="add del mod">
          <ac:chgData name="炜霖 阮" userId="2300498c671eabd1" providerId="LiveId" clId="{5144F057-C7FC-4D0F-8D34-6F4CC9225AF9}" dt="2024-11-04T22:56:12.117" v="639" actId="478"/>
          <ac:picMkLst>
            <pc:docMk/>
            <pc:sldMk cId="1211707605" sldId="5802"/>
            <ac:picMk id="12" creationId="{8075E1EB-E781-19EC-7E10-C7DF56278680}"/>
          </ac:picMkLst>
        </pc:picChg>
        <pc:picChg chg="add mod">
          <ac:chgData name="炜霖 阮" userId="2300498c671eabd1" providerId="LiveId" clId="{5144F057-C7FC-4D0F-8D34-6F4CC9225AF9}" dt="2024-11-04T23:35:35.925" v="763" actId="1076"/>
          <ac:picMkLst>
            <pc:docMk/>
            <pc:sldMk cId="1211707605" sldId="5802"/>
            <ac:picMk id="14" creationId="{2941C4F3-C40A-39B4-3786-3EF81606618B}"/>
          </ac:picMkLst>
        </pc:picChg>
      </pc:sldChg>
      <pc:sldChg chg="addSp delSp modSp add mod ord modNotesTx">
        <pc:chgData name="炜霖 阮" userId="2300498c671eabd1" providerId="LiveId" clId="{5144F057-C7FC-4D0F-8D34-6F4CC9225AF9}" dt="2024-11-05T00:18:41.693" v="1338" actId="20577"/>
        <pc:sldMkLst>
          <pc:docMk/>
          <pc:sldMk cId="189393597" sldId="5803"/>
        </pc:sldMkLst>
        <pc:spChg chg="del">
          <ac:chgData name="炜霖 阮" userId="2300498c671eabd1" providerId="LiveId" clId="{5144F057-C7FC-4D0F-8D34-6F4CC9225AF9}" dt="2024-11-04T22:37:04.635" v="66" actId="478"/>
          <ac:spMkLst>
            <pc:docMk/>
            <pc:sldMk cId="189393597" sldId="5803"/>
            <ac:spMk id="7" creationId="{7E7D89B0-5FCA-F038-DB23-1A6FBF6BCF95}"/>
          </ac:spMkLst>
        </pc:spChg>
        <pc:spChg chg="mod">
          <ac:chgData name="炜霖 阮" userId="2300498c671eabd1" providerId="LiveId" clId="{5144F057-C7FC-4D0F-8D34-6F4CC9225AF9}" dt="2024-11-04T23:42:49.118" v="828"/>
          <ac:spMkLst>
            <pc:docMk/>
            <pc:sldMk cId="189393597" sldId="5803"/>
            <ac:spMk id="41" creationId="{5CDA1419-081F-F837-F383-A7781660DA9E}"/>
          </ac:spMkLst>
        </pc:spChg>
        <pc:picChg chg="add mod">
          <ac:chgData name="炜霖 阮" userId="2300498c671eabd1" providerId="LiveId" clId="{5144F057-C7FC-4D0F-8D34-6F4CC9225AF9}" dt="2024-11-04T22:37:13.213" v="70" actId="1076"/>
          <ac:picMkLst>
            <pc:docMk/>
            <pc:sldMk cId="189393597" sldId="5803"/>
            <ac:picMk id="3" creationId="{9AA75651-3EB9-D5F6-7F67-701FD084CE1E}"/>
          </ac:picMkLst>
        </pc:picChg>
        <pc:picChg chg="del">
          <ac:chgData name="炜霖 阮" userId="2300498c671eabd1" providerId="LiveId" clId="{5144F057-C7FC-4D0F-8D34-6F4CC9225AF9}" dt="2024-11-04T22:37:05.457" v="68" actId="478"/>
          <ac:picMkLst>
            <pc:docMk/>
            <pc:sldMk cId="189393597" sldId="5803"/>
            <ac:picMk id="5" creationId="{6AE0AF6D-05AE-ED8E-3A07-33578C21139E}"/>
          </ac:picMkLst>
        </pc:picChg>
        <pc:picChg chg="add mod">
          <ac:chgData name="炜霖 阮" userId="2300498c671eabd1" providerId="LiveId" clId="{5144F057-C7FC-4D0F-8D34-6F4CC9225AF9}" dt="2024-11-04T22:37:38.524" v="73" actId="1076"/>
          <ac:picMkLst>
            <pc:docMk/>
            <pc:sldMk cId="189393597" sldId="5803"/>
            <ac:picMk id="6" creationId="{EF1EA1AD-D845-D9E8-B1EA-AF8A9E4B7B46}"/>
          </ac:picMkLst>
        </pc:picChg>
        <pc:picChg chg="del">
          <ac:chgData name="炜霖 阮" userId="2300498c671eabd1" providerId="LiveId" clId="{5144F057-C7FC-4D0F-8D34-6F4CC9225AF9}" dt="2024-11-04T22:37:05.051" v="67" actId="478"/>
          <ac:picMkLst>
            <pc:docMk/>
            <pc:sldMk cId="189393597" sldId="5803"/>
            <ac:picMk id="10" creationId="{B23ADA2D-07A0-17B4-8EB5-FD82E64E7FF3}"/>
          </ac:picMkLst>
        </pc:picChg>
        <pc:picChg chg="del">
          <ac:chgData name="炜霖 阮" userId="2300498c671eabd1" providerId="LiveId" clId="{5144F057-C7FC-4D0F-8D34-6F4CC9225AF9}" dt="2024-11-04T22:37:03.374" v="64" actId="478"/>
          <ac:picMkLst>
            <pc:docMk/>
            <pc:sldMk cId="189393597" sldId="5803"/>
            <ac:picMk id="12" creationId="{C14486C9-4EA0-375F-7122-EB0637A27911}"/>
          </ac:picMkLst>
        </pc:picChg>
        <pc:picChg chg="del">
          <ac:chgData name="炜霖 阮" userId="2300498c671eabd1" providerId="LiveId" clId="{5144F057-C7FC-4D0F-8D34-6F4CC9225AF9}" dt="2024-11-04T22:37:04.264" v="65" actId="478"/>
          <ac:picMkLst>
            <pc:docMk/>
            <pc:sldMk cId="189393597" sldId="5803"/>
            <ac:picMk id="14" creationId="{79B7EADE-611C-A264-274F-573A0E213650}"/>
          </ac:picMkLst>
        </pc:picChg>
      </pc:sldChg>
      <pc:sldChg chg="addSp delSp modSp add mod ord modNotesTx">
        <pc:chgData name="炜霖 阮" userId="2300498c671eabd1" providerId="LiveId" clId="{5144F057-C7FC-4D0F-8D34-6F4CC9225AF9}" dt="2024-11-05T00:18:24.462" v="1330" actId="20577"/>
        <pc:sldMkLst>
          <pc:docMk/>
          <pc:sldMk cId="2910616242" sldId="5804"/>
        </pc:sldMkLst>
        <pc:spChg chg="add mod">
          <ac:chgData name="炜霖 阮" userId="2300498c671eabd1" providerId="LiveId" clId="{5144F057-C7FC-4D0F-8D34-6F4CC9225AF9}" dt="2024-11-04T23:57:25.036" v="1156" actId="113"/>
          <ac:spMkLst>
            <pc:docMk/>
            <pc:sldMk cId="2910616242" sldId="5804"/>
            <ac:spMk id="8" creationId="{75DC3E9A-F979-A457-4245-215FA7D54C76}"/>
          </ac:spMkLst>
        </pc:spChg>
        <pc:spChg chg="mod">
          <ac:chgData name="炜霖 阮" userId="2300498c671eabd1" providerId="LiveId" clId="{5144F057-C7FC-4D0F-8D34-6F4CC9225AF9}" dt="2024-11-04T23:46:23.038" v="984" actId="20577"/>
          <ac:spMkLst>
            <pc:docMk/>
            <pc:sldMk cId="2910616242" sldId="5804"/>
            <ac:spMk id="41" creationId="{168C1A6E-A4A7-2BC2-BFEC-28F054EFA1B1}"/>
          </ac:spMkLst>
        </pc:spChg>
        <pc:picChg chg="del">
          <ac:chgData name="炜霖 阮" userId="2300498c671eabd1" providerId="LiveId" clId="{5144F057-C7FC-4D0F-8D34-6F4CC9225AF9}" dt="2024-11-04T22:38:25.495" v="76" actId="478"/>
          <ac:picMkLst>
            <pc:docMk/>
            <pc:sldMk cId="2910616242" sldId="5804"/>
            <ac:picMk id="3" creationId="{0ACE39A7-3F0E-5ED1-B834-F7ADCDBBDFA7}"/>
          </ac:picMkLst>
        </pc:picChg>
        <pc:picChg chg="add mod">
          <ac:chgData name="炜霖 阮" userId="2300498c671eabd1" providerId="LiveId" clId="{5144F057-C7FC-4D0F-8D34-6F4CC9225AF9}" dt="2024-11-04T23:54:56.644" v="1147" actId="14100"/>
          <ac:picMkLst>
            <pc:docMk/>
            <pc:sldMk cId="2910616242" sldId="5804"/>
            <ac:picMk id="4" creationId="{386B020C-BC78-668A-894C-CD4C9B2379A2}"/>
          </ac:picMkLst>
        </pc:picChg>
        <pc:picChg chg="add mod">
          <ac:chgData name="炜霖 阮" userId="2300498c671eabd1" providerId="LiveId" clId="{5144F057-C7FC-4D0F-8D34-6F4CC9225AF9}" dt="2024-11-04T23:55:09.163" v="1149" actId="1076"/>
          <ac:picMkLst>
            <pc:docMk/>
            <pc:sldMk cId="2910616242" sldId="5804"/>
            <ac:picMk id="5" creationId="{3D18C94F-C560-DF27-14C0-D68C34B658B2}"/>
          </ac:picMkLst>
        </pc:picChg>
        <pc:picChg chg="del">
          <ac:chgData name="炜霖 阮" userId="2300498c671eabd1" providerId="LiveId" clId="{5144F057-C7FC-4D0F-8D34-6F4CC9225AF9}" dt="2024-11-04T22:38:24.092" v="75" actId="478"/>
          <ac:picMkLst>
            <pc:docMk/>
            <pc:sldMk cId="2910616242" sldId="5804"/>
            <ac:picMk id="6" creationId="{771118DA-BE0B-A70A-B1E3-1DDDBC319089}"/>
          </ac:picMkLst>
        </pc:picChg>
      </pc:sldChg>
      <pc:sldChg chg="addSp delSp modSp add mod ord modNotesTx">
        <pc:chgData name="炜霖 阮" userId="2300498c671eabd1" providerId="LiveId" clId="{5144F057-C7FC-4D0F-8D34-6F4CC9225AF9}" dt="2024-11-05T00:18:18.693" v="1328" actId="20577"/>
        <pc:sldMkLst>
          <pc:docMk/>
          <pc:sldMk cId="4052278416" sldId="5805"/>
        </pc:sldMkLst>
        <pc:spChg chg="mod">
          <ac:chgData name="炜霖 阮" userId="2300498c671eabd1" providerId="LiveId" clId="{5144F057-C7FC-4D0F-8D34-6F4CC9225AF9}" dt="2024-11-04T23:50:32.722" v="1104"/>
          <ac:spMkLst>
            <pc:docMk/>
            <pc:sldMk cId="4052278416" sldId="5805"/>
            <ac:spMk id="41" creationId="{B2C644A4-4AEE-AC32-0A4C-D5B43196F974}"/>
          </ac:spMkLst>
        </pc:spChg>
        <pc:picChg chg="add">
          <ac:chgData name="炜霖 阮" userId="2300498c671eabd1" providerId="LiveId" clId="{5144F057-C7FC-4D0F-8D34-6F4CC9225AF9}" dt="2024-11-04T22:39:19.703" v="80" actId="22"/>
          <ac:picMkLst>
            <pc:docMk/>
            <pc:sldMk cId="4052278416" sldId="5805"/>
            <ac:picMk id="3" creationId="{A5BC7D2B-EB5D-B6F5-2F9C-69F3CF6CE929}"/>
          </ac:picMkLst>
        </pc:picChg>
        <pc:picChg chg="del">
          <ac:chgData name="炜霖 阮" userId="2300498c671eabd1" providerId="LiveId" clId="{5144F057-C7FC-4D0F-8D34-6F4CC9225AF9}" dt="2024-11-04T22:39:02.466" v="79" actId="478"/>
          <ac:picMkLst>
            <pc:docMk/>
            <pc:sldMk cId="4052278416" sldId="5805"/>
            <ac:picMk id="4" creationId="{32F39048-FE04-8FB1-2DE5-F4C636C75701}"/>
          </ac:picMkLst>
        </pc:picChg>
      </pc:sldChg>
      <pc:sldChg chg="addSp delSp add del mod">
        <pc:chgData name="炜霖 阮" userId="2300498c671eabd1" providerId="LiveId" clId="{5144F057-C7FC-4D0F-8D34-6F4CC9225AF9}" dt="2024-11-04T23:57:32.889" v="1157" actId="2696"/>
        <pc:sldMkLst>
          <pc:docMk/>
          <pc:sldMk cId="1757359896" sldId="5806"/>
        </pc:sldMkLst>
        <pc:picChg chg="del">
          <ac:chgData name="炜霖 阮" userId="2300498c671eabd1" providerId="LiveId" clId="{5144F057-C7FC-4D0F-8D34-6F4CC9225AF9}" dt="2024-11-04T22:40:06.472" v="85" actId="478"/>
          <ac:picMkLst>
            <pc:docMk/>
            <pc:sldMk cId="1757359896" sldId="5806"/>
            <ac:picMk id="3" creationId="{3FDCF561-433B-40B8-E0D8-6507DEDDE039}"/>
          </ac:picMkLst>
        </pc:picChg>
        <pc:picChg chg="add del">
          <ac:chgData name="炜霖 阮" userId="2300498c671eabd1" providerId="LiveId" clId="{5144F057-C7FC-4D0F-8D34-6F4CC9225AF9}" dt="2024-11-04T23:54:35.545" v="1130" actId="21"/>
          <ac:picMkLst>
            <pc:docMk/>
            <pc:sldMk cId="1757359896" sldId="5806"/>
            <ac:picMk id="4" creationId="{3D18C94F-C560-DF27-14C0-D68C34B658B2}"/>
          </ac:picMkLst>
        </pc:picChg>
      </pc:sldChg>
      <pc:sldChg chg="addSp delSp modSp add mod ord modNotesTx">
        <pc:chgData name="炜霖 阮" userId="2300498c671eabd1" providerId="LiveId" clId="{5144F057-C7FC-4D0F-8D34-6F4CC9225AF9}" dt="2024-11-04T23:00:11.452" v="690" actId="20577"/>
        <pc:sldMkLst>
          <pc:docMk/>
          <pc:sldMk cId="35563563" sldId="5807"/>
        </pc:sldMkLst>
        <pc:spChg chg="add mod">
          <ac:chgData name="炜霖 阮" userId="2300498c671eabd1" providerId="LiveId" clId="{5144F057-C7FC-4D0F-8D34-6F4CC9225AF9}" dt="2024-11-04T22:52:53.541" v="570" actId="1076"/>
          <ac:spMkLst>
            <pc:docMk/>
            <pc:sldMk cId="35563563" sldId="5807"/>
            <ac:spMk id="6" creationId="{042B5544-DBD4-636D-CAAC-AA54FB008D61}"/>
          </ac:spMkLst>
        </pc:spChg>
        <pc:spChg chg="del">
          <ac:chgData name="炜霖 阮" userId="2300498c671eabd1" providerId="LiveId" clId="{5144F057-C7FC-4D0F-8D34-6F4CC9225AF9}" dt="2024-11-04T22:51:15.931" v="522" actId="478"/>
          <ac:spMkLst>
            <pc:docMk/>
            <pc:sldMk cId="35563563" sldId="5807"/>
            <ac:spMk id="7" creationId="{D329BDA1-EC45-D649-DBBA-3FE37426BE1F}"/>
          </ac:spMkLst>
        </pc:spChg>
        <pc:spChg chg="mod">
          <ac:chgData name="炜霖 阮" userId="2300498c671eabd1" providerId="LiveId" clId="{5144F057-C7FC-4D0F-8D34-6F4CC9225AF9}" dt="2024-11-04T22:51:11.197" v="521"/>
          <ac:spMkLst>
            <pc:docMk/>
            <pc:sldMk cId="35563563" sldId="5807"/>
            <ac:spMk id="41" creationId="{04794A75-C9A6-860B-550E-FB0983008CAF}"/>
          </ac:spMkLst>
        </pc:spChg>
        <pc:picChg chg="add mod">
          <ac:chgData name="炜霖 阮" userId="2300498c671eabd1" providerId="LiveId" clId="{5144F057-C7FC-4D0F-8D34-6F4CC9225AF9}" dt="2024-11-04T22:51:45.511" v="526" actId="1076"/>
          <ac:picMkLst>
            <pc:docMk/>
            <pc:sldMk cId="35563563" sldId="5807"/>
            <ac:picMk id="3" creationId="{806A361C-BD8C-3608-4229-CBF0FC684C03}"/>
          </ac:picMkLst>
        </pc:picChg>
        <pc:picChg chg="del">
          <ac:chgData name="炜霖 阮" userId="2300498c671eabd1" providerId="LiveId" clId="{5144F057-C7FC-4D0F-8D34-6F4CC9225AF9}" dt="2024-11-04T22:51:39.674" v="523" actId="478"/>
          <ac:picMkLst>
            <pc:docMk/>
            <pc:sldMk cId="35563563" sldId="5807"/>
            <ac:picMk id="5" creationId="{75049D66-6040-D2C7-7506-E3FAAD3A95DE}"/>
          </ac:picMkLst>
        </pc:picChg>
      </pc:sldChg>
      <pc:sldChg chg="addSp delSp modSp add mod modNotesTx">
        <pc:chgData name="炜霖 阮" userId="2300498c671eabd1" providerId="LiveId" clId="{5144F057-C7FC-4D0F-8D34-6F4CC9225AF9}" dt="2024-11-05T00:18:27.182" v="1331" actId="20577"/>
        <pc:sldMkLst>
          <pc:docMk/>
          <pc:sldMk cId="4199802834" sldId="5808"/>
        </pc:sldMkLst>
        <pc:spChg chg="add mod">
          <ac:chgData name="炜霖 阮" userId="2300498c671eabd1" providerId="LiveId" clId="{5144F057-C7FC-4D0F-8D34-6F4CC9225AF9}" dt="2024-11-04T23:52:48.095" v="1122" actId="1076"/>
          <ac:spMkLst>
            <pc:docMk/>
            <pc:sldMk cId="4199802834" sldId="5808"/>
            <ac:spMk id="3" creationId="{813B6101-225E-4948-EE25-0093F899251A}"/>
          </ac:spMkLst>
        </pc:spChg>
        <pc:spChg chg="del mod">
          <ac:chgData name="炜霖 阮" userId="2300498c671eabd1" providerId="LiveId" clId="{5144F057-C7FC-4D0F-8D34-6F4CC9225AF9}" dt="2024-11-04T23:45:16.975" v="905" actId="478"/>
          <ac:spMkLst>
            <pc:docMk/>
            <pc:sldMk cId="4199802834" sldId="5808"/>
            <ac:spMk id="7" creationId="{01C656CD-CFFC-5728-21AA-EEBE5E8E010C}"/>
          </ac:spMkLst>
        </pc:spChg>
        <pc:spChg chg="mod">
          <ac:chgData name="炜霖 阮" userId="2300498c671eabd1" providerId="LiveId" clId="{5144F057-C7FC-4D0F-8D34-6F4CC9225AF9}" dt="2024-11-04T23:45:47.037" v="953" actId="20577"/>
          <ac:spMkLst>
            <pc:docMk/>
            <pc:sldMk cId="4199802834" sldId="5808"/>
            <ac:spMk id="41" creationId="{30EB3C9A-0199-F049-54C6-F19D3DE1095B}"/>
          </ac:spMkLst>
        </pc:spChg>
        <pc:picChg chg="del">
          <ac:chgData name="炜霖 阮" userId="2300498c671eabd1" providerId="LiveId" clId="{5144F057-C7FC-4D0F-8D34-6F4CC9225AF9}" dt="2024-11-04T22:56:01.968" v="633" actId="478"/>
          <ac:picMkLst>
            <pc:docMk/>
            <pc:sldMk cId="4199802834" sldId="5808"/>
            <ac:picMk id="5" creationId="{5BD782FD-388F-7C58-0B42-8C65D02CF9E1}"/>
          </ac:picMkLst>
        </pc:picChg>
        <pc:picChg chg="mod">
          <ac:chgData name="炜霖 阮" userId="2300498c671eabd1" providerId="LiveId" clId="{5144F057-C7FC-4D0F-8D34-6F4CC9225AF9}" dt="2024-11-04T23:51:41.279" v="1116" actId="14100"/>
          <ac:picMkLst>
            <pc:docMk/>
            <pc:sldMk cId="4199802834" sldId="5808"/>
            <ac:picMk id="10" creationId="{7B4C3D6E-1A70-06C0-845E-62BDBF56A475}"/>
          </ac:picMkLst>
        </pc:picChg>
        <pc:picChg chg="mod">
          <ac:chgData name="炜霖 阮" userId="2300498c671eabd1" providerId="LiveId" clId="{5144F057-C7FC-4D0F-8D34-6F4CC9225AF9}" dt="2024-11-04T23:51:38.658" v="1114" actId="1076"/>
          <ac:picMkLst>
            <pc:docMk/>
            <pc:sldMk cId="4199802834" sldId="5808"/>
            <ac:picMk id="12" creationId="{2E58F29F-A653-4679-1BAB-C6FCC0E40056}"/>
          </ac:picMkLst>
        </pc:picChg>
        <pc:picChg chg="del">
          <ac:chgData name="炜霖 阮" userId="2300498c671eabd1" providerId="LiveId" clId="{5144F057-C7FC-4D0F-8D34-6F4CC9225AF9}" dt="2024-11-04T22:56:00.635" v="631" actId="478"/>
          <ac:picMkLst>
            <pc:docMk/>
            <pc:sldMk cId="4199802834" sldId="5808"/>
            <ac:picMk id="14" creationId="{2B7E2B4F-D641-489A-615B-880A402290B6}"/>
          </ac:picMkLst>
        </pc:picChg>
      </pc:sldChg>
      <pc:sldChg chg="delSp add del mod">
        <pc:chgData name="炜霖 阮" userId="2300498c671eabd1" providerId="LiveId" clId="{5144F057-C7FC-4D0F-8D34-6F4CC9225AF9}" dt="2024-11-04T23:32:05.672" v="750" actId="2696"/>
        <pc:sldMkLst>
          <pc:docMk/>
          <pc:sldMk cId="1443070932" sldId="5809"/>
        </pc:sldMkLst>
        <pc:picChg chg="del">
          <ac:chgData name="炜霖 阮" userId="2300498c671eabd1" providerId="LiveId" clId="{5144F057-C7FC-4D0F-8D34-6F4CC9225AF9}" dt="2024-11-04T23:32:00.244" v="749" actId="478"/>
          <ac:picMkLst>
            <pc:docMk/>
            <pc:sldMk cId="1443070932" sldId="5809"/>
            <ac:picMk id="8" creationId="{A550CED0-9090-D78B-E1B7-67D4203384EF}"/>
          </ac:picMkLst>
        </pc:picChg>
      </pc:sldChg>
      <pc:sldChg chg="addSp delSp modSp add del mod modNotesTx">
        <pc:chgData name="炜霖 阮" userId="2300498c671eabd1" providerId="LiveId" clId="{5144F057-C7FC-4D0F-8D34-6F4CC9225AF9}" dt="2024-11-04T23:39:27.318" v="778" actId="2696"/>
        <pc:sldMkLst>
          <pc:docMk/>
          <pc:sldMk cId="1816786710" sldId="5810"/>
        </pc:sldMkLst>
        <pc:spChg chg="del mod">
          <ac:chgData name="炜霖 阮" userId="2300498c671eabd1" providerId="LiveId" clId="{5144F057-C7FC-4D0F-8D34-6F4CC9225AF9}" dt="2024-11-04T23:01:20.505" v="719" actId="478"/>
          <ac:spMkLst>
            <pc:docMk/>
            <pc:sldMk cId="1816786710" sldId="5810"/>
            <ac:spMk id="4" creationId="{CABF6605-0F93-0F9E-978A-A95736FA314F}"/>
          </ac:spMkLst>
        </pc:spChg>
        <pc:spChg chg="add mod">
          <ac:chgData name="炜霖 阮" userId="2300498c671eabd1" providerId="LiveId" clId="{5144F057-C7FC-4D0F-8D34-6F4CC9225AF9}" dt="2024-11-04T23:04:54.954" v="748" actId="20577"/>
          <ac:spMkLst>
            <pc:docMk/>
            <pc:sldMk cId="1816786710" sldId="5810"/>
            <ac:spMk id="14" creationId="{26DAF9E3-C21D-4576-34CC-59C476C7C740}"/>
          </ac:spMkLst>
        </pc:spChg>
        <pc:spChg chg="mod">
          <ac:chgData name="炜霖 阮" userId="2300498c671eabd1" providerId="LiveId" clId="{5144F057-C7FC-4D0F-8D34-6F4CC9225AF9}" dt="2024-11-04T23:01:07.238" v="714" actId="20577"/>
          <ac:spMkLst>
            <pc:docMk/>
            <pc:sldMk cId="1816786710" sldId="5810"/>
            <ac:spMk id="41" creationId="{4177C597-F183-A0A7-863F-BE3B66CFA854}"/>
          </ac:spMkLst>
        </pc:spChg>
        <pc:picChg chg="add mod">
          <ac:chgData name="炜霖 阮" userId="2300498c671eabd1" providerId="LiveId" clId="{5144F057-C7FC-4D0F-8D34-6F4CC9225AF9}" dt="2024-11-04T23:01:39.681" v="721" actId="1076"/>
          <ac:picMkLst>
            <pc:docMk/>
            <pc:sldMk cId="1816786710" sldId="5810"/>
            <ac:picMk id="2" creationId="{2CBDB34A-0086-0F3F-70DD-BB7CAB0C526E}"/>
          </ac:picMkLst>
        </pc:picChg>
        <pc:picChg chg="add del mod">
          <ac:chgData name="炜霖 阮" userId="2300498c671eabd1" providerId="LiveId" clId="{5144F057-C7FC-4D0F-8D34-6F4CC9225AF9}" dt="2024-11-04T23:03:30.874" v="729" actId="478"/>
          <ac:picMkLst>
            <pc:docMk/>
            <pc:sldMk cId="1816786710" sldId="5810"/>
            <ac:picMk id="5" creationId="{6A6A1ECC-ECC9-1B57-CCE1-D1EDC823265C}"/>
          </ac:picMkLst>
        </pc:picChg>
        <pc:picChg chg="add mod">
          <ac:chgData name="炜霖 阮" userId="2300498c671eabd1" providerId="LiveId" clId="{5144F057-C7FC-4D0F-8D34-6F4CC9225AF9}" dt="2024-11-04T23:03:27.903" v="728" actId="1076"/>
          <ac:picMkLst>
            <pc:docMk/>
            <pc:sldMk cId="1816786710" sldId="5810"/>
            <ac:picMk id="7" creationId="{FD8F3CE7-6962-8B0A-BFED-74DB1466EF6E}"/>
          </ac:picMkLst>
        </pc:picChg>
        <pc:picChg chg="del mod">
          <ac:chgData name="炜霖 阮" userId="2300498c671eabd1" providerId="LiveId" clId="{5144F057-C7FC-4D0F-8D34-6F4CC9225AF9}" dt="2024-11-04T23:01:19.527" v="718" actId="478"/>
          <ac:picMkLst>
            <pc:docMk/>
            <pc:sldMk cId="1816786710" sldId="5810"/>
            <ac:picMk id="8" creationId="{9DB7BE19-BF5E-9860-999D-3DA5AEDC0567}"/>
          </ac:picMkLst>
        </pc:picChg>
        <pc:picChg chg="add del mod">
          <ac:chgData name="炜霖 阮" userId="2300498c671eabd1" providerId="LiveId" clId="{5144F057-C7FC-4D0F-8D34-6F4CC9225AF9}" dt="2024-11-04T23:03:45.609" v="733" actId="478"/>
          <ac:picMkLst>
            <pc:docMk/>
            <pc:sldMk cId="1816786710" sldId="5810"/>
            <ac:picMk id="10" creationId="{6C6CDA74-A453-E76C-7507-E6F3540EF14A}"/>
          </ac:picMkLst>
        </pc:picChg>
        <pc:picChg chg="add mod">
          <ac:chgData name="炜霖 阮" userId="2300498c671eabd1" providerId="LiveId" clId="{5144F057-C7FC-4D0F-8D34-6F4CC9225AF9}" dt="2024-11-04T23:03:56.604" v="735" actId="1076"/>
          <ac:picMkLst>
            <pc:docMk/>
            <pc:sldMk cId="1816786710" sldId="5810"/>
            <ac:picMk id="12" creationId="{B1E1A6A0-17B3-F533-5B09-F769C9A080D3}"/>
          </ac:picMkLst>
        </pc:picChg>
      </pc:sldChg>
      <pc:sldChg chg="addSp delSp modSp add mod">
        <pc:chgData name="炜霖 阮" userId="2300498c671eabd1" providerId="LiveId" clId="{5144F057-C7FC-4D0F-8D34-6F4CC9225AF9}" dt="2024-11-04T23:47:51.808" v="1055" actId="20577"/>
        <pc:sldMkLst>
          <pc:docMk/>
          <pc:sldMk cId="2664579604" sldId="5811"/>
        </pc:sldMkLst>
        <pc:spChg chg="mod">
          <ac:chgData name="炜霖 阮" userId="2300498c671eabd1" providerId="LiveId" clId="{5144F057-C7FC-4D0F-8D34-6F4CC9225AF9}" dt="2024-11-04T23:47:51.808" v="1055" actId="20577"/>
          <ac:spMkLst>
            <pc:docMk/>
            <pc:sldMk cId="2664579604" sldId="5811"/>
            <ac:spMk id="41" creationId="{E132A2E6-C6F7-28AD-53EB-0AC621A9CC3D}"/>
          </ac:spMkLst>
        </pc:spChg>
        <pc:picChg chg="add mod">
          <ac:chgData name="炜霖 阮" userId="2300498c671eabd1" providerId="LiveId" clId="{5144F057-C7FC-4D0F-8D34-6F4CC9225AF9}" dt="2024-11-04T22:59:55.258" v="689" actId="1076"/>
          <ac:picMkLst>
            <pc:docMk/>
            <pc:sldMk cId="2664579604" sldId="5811"/>
            <ac:picMk id="2" creationId="{E793E319-5685-0F98-8D3C-2C784FFE84B0}"/>
          </ac:picMkLst>
        </pc:picChg>
        <pc:picChg chg="del">
          <ac:chgData name="炜霖 阮" userId="2300498c671eabd1" providerId="LiveId" clId="{5144F057-C7FC-4D0F-8D34-6F4CC9225AF9}" dt="2024-11-04T22:59:48.268" v="685" actId="478"/>
          <ac:picMkLst>
            <pc:docMk/>
            <pc:sldMk cId="2664579604" sldId="5811"/>
            <ac:picMk id="3" creationId="{D712E56A-5C4C-ACF2-32F2-9798BF09141E}"/>
          </ac:picMkLst>
        </pc:picChg>
      </pc:sldChg>
      <pc:sldChg chg="modSp add mod ord modNotesTx">
        <pc:chgData name="炜霖 阮" userId="2300498c671eabd1" providerId="LiveId" clId="{5144F057-C7FC-4D0F-8D34-6F4CC9225AF9}" dt="2024-11-05T00:18:36.410" v="1336" actId="20577"/>
        <pc:sldMkLst>
          <pc:docMk/>
          <pc:sldMk cId="4141312948" sldId="5812"/>
        </pc:sldMkLst>
        <pc:spChg chg="mod">
          <ac:chgData name="炜霖 阮" userId="2300498c671eabd1" providerId="LiveId" clId="{5144F057-C7FC-4D0F-8D34-6F4CC9225AF9}" dt="2024-11-04T23:40:29.648" v="807" actId="20577"/>
          <ac:spMkLst>
            <pc:docMk/>
            <pc:sldMk cId="4141312948" sldId="5812"/>
            <ac:spMk id="4" creationId="{DAA38164-D636-1F78-6DE6-829F50CF8100}"/>
          </ac:spMkLst>
        </pc:spChg>
        <pc:spChg chg="mod">
          <ac:chgData name="炜霖 阮" userId="2300498c671eabd1" providerId="LiveId" clId="{5144F057-C7FC-4D0F-8D34-6F4CC9225AF9}" dt="2024-11-04T23:43:53.380" v="891" actId="20577"/>
          <ac:spMkLst>
            <pc:docMk/>
            <pc:sldMk cId="4141312948" sldId="5812"/>
            <ac:spMk id="41" creationId="{387E7EC0-5B37-E949-33C5-0E3EFC795B72}"/>
          </ac:spMkLst>
        </pc:spChg>
        <pc:picChg chg="mod">
          <ac:chgData name="炜霖 阮" userId="2300498c671eabd1" providerId="LiveId" clId="{5144F057-C7FC-4D0F-8D34-6F4CC9225AF9}" dt="2024-11-04T23:40:31.348" v="808" actId="1076"/>
          <ac:picMkLst>
            <pc:docMk/>
            <pc:sldMk cId="4141312948" sldId="5812"/>
            <ac:picMk id="8" creationId="{31D616F1-B47A-A1E1-B585-E6CC59E279F0}"/>
          </ac:picMkLst>
        </pc:picChg>
      </pc:sldChg>
      <pc:sldChg chg="addSp delSp modSp add mod modNotesTx">
        <pc:chgData name="炜霖 阮" userId="2300498c671eabd1" providerId="LiveId" clId="{5144F057-C7FC-4D0F-8D34-6F4CC9225AF9}" dt="2024-11-05T00:18:08.497" v="1326" actId="20577"/>
        <pc:sldMkLst>
          <pc:docMk/>
          <pc:sldMk cId="835843507" sldId="5813"/>
        </pc:sldMkLst>
        <pc:spChg chg="mod">
          <ac:chgData name="炜霖 阮" userId="2300498c671eabd1" providerId="LiveId" clId="{5144F057-C7FC-4D0F-8D34-6F4CC9225AF9}" dt="2024-11-05T00:17:56.074" v="1324" actId="20577"/>
          <ac:spMkLst>
            <pc:docMk/>
            <pc:sldMk cId="835843507" sldId="5813"/>
            <ac:spMk id="41" creationId="{D9D982B3-16D5-2976-2F71-8A96BA0FF5F0}"/>
          </ac:spMkLst>
        </pc:spChg>
        <pc:picChg chg="del">
          <ac:chgData name="炜霖 阮" userId="2300498c671eabd1" providerId="LiveId" clId="{5144F057-C7FC-4D0F-8D34-6F4CC9225AF9}" dt="2024-11-04T23:58:57.426" v="1166" actId="478"/>
          <ac:picMkLst>
            <pc:docMk/>
            <pc:sldMk cId="835843507" sldId="5813"/>
            <ac:picMk id="2" creationId="{926812D0-F0BB-E855-62BB-C26226C0D039}"/>
          </ac:picMkLst>
        </pc:picChg>
        <pc:picChg chg="add del mod">
          <ac:chgData name="炜霖 阮" userId="2300498c671eabd1" providerId="LiveId" clId="{5144F057-C7FC-4D0F-8D34-6F4CC9225AF9}" dt="2024-11-05T00:02:11.493" v="1172" actId="478"/>
          <ac:picMkLst>
            <pc:docMk/>
            <pc:sldMk cId="835843507" sldId="5813"/>
            <ac:picMk id="4" creationId="{0FD90F77-6026-BBC3-FDDC-C4404554E7A5}"/>
          </ac:picMkLst>
        </pc:picChg>
        <pc:picChg chg="add mod">
          <ac:chgData name="炜霖 阮" userId="2300498c671eabd1" providerId="LiveId" clId="{5144F057-C7FC-4D0F-8D34-6F4CC9225AF9}" dt="2024-11-05T00:13:54.490" v="1193" actId="1076"/>
          <ac:picMkLst>
            <pc:docMk/>
            <pc:sldMk cId="835843507" sldId="5813"/>
            <ac:picMk id="6" creationId="{3650A8BB-3A01-2A50-9F19-2B486F3F598B}"/>
          </ac:picMkLst>
        </pc:picChg>
        <pc:picChg chg="add mod">
          <ac:chgData name="炜霖 阮" userId="2300498c671eabd1" providerId="LiveId" clId="{5144F057-C7FC-4D0F-8D34-6F4CC9225AF9}" dt="2024-11-05T00:13:44.625" v="1189" actId="1076"/>
          <ac:picMkLst>
            <pc:docMk/>
            <pc:sldMk cId="835843507" sldId="5813"/>
            <ac:picMk id="8" creationId="{1417D6CD-2EAF-2021-D695-741EB53F9D53}"/>
          </ac:picMkLst>
        </pc:picChg>
        <pc:picChg chg="add mod">
          <ac:chgData name="炜霖 阮" userId="2300498c671eabd1" providerId="LiveId" clId="{5144F057-C7FC-4D0F-8D34-6F4CC9225AF9}" dt="2024-11-05T00:02:44.822" v="1182" actId="1076"/>
          <ac:picMkLst>
            <pc:docMk/>
            <pc:sldMk cId="835843507" sldId="5813"/>
            <ac:picMk id="10" creationId="{553C1C95-7DD9-6664-CD91-97C92211F08A}"/>
          </ac:picMkLst>
        </pc:picChg>
        <pc:picChg chg="add mod">
          <ac:chgData name="炜霖 阮" userId="2300498c671eabd1" providerId="LiveId" clId="{5144F057-C7FC-4D0F-8D34-6F4CC9225AF9}" dt="2024-11-05T00:13:49.363" v="1191" actId="14100"/>
          <ac:picMkLst>
            <pc:docMk/>
            <pc:sldMk cId="835843507" sldId="5813"/>
            <ac:picMk id="12" creationId="{DD68C80C-452C-7DDB-5ED6-08479731BAEB}"/>
          </ac:picMkLst>
        </pc:picChg>
      </pc:sldChg>
      <pc:sldChg chg="addSp delSp modSp add mod modNotesTx">
        <pc:chgData name="炜霖 阮" userId="2300498c671eabd1" providerId="LiveId" clId="{5144F057-C7FC-4D0F-8D34-6F4CC9225AF9}" dt="2024-11-05T00:18:06.941" v="1325" actId="20577"/>
        <pc:sldMkLst>
          <pc:docMk/>
          <pc:sldMk cId="2212526173" sldId="5814"/>
        </pc:sldMkLst>
        <pc:spChg chg="add mod">
          <ac:chgData name="炜霖 阮" userId="2300498c671eabd1" providerId="LiveId" clId="{5144F057-C7FC-4D0F-8D34-6F4CC9225AF9}" dt="2024-11-05T00:14:58.611" v="1246" actId="1076"/>
          <ac:spMkLst>
            <pc:docMk/>
            <pc:sldMk cId="2212526173" sldId="5814"/>
            <ac:spMk id="3" creationId="{71F864C0-F187-F620-669E-0C7CEE77ECDC}"/>
          </ac:spMkLst>
        </pc:spChg>
        <pc:spChg chg="mod">
          <ac:chgData name="炜霖 阮" userId="2300498c671eabd1" providerId="LiveId" clId="{5144F057-C7FC-4D0F-8D34-6F4CC9225AF9}" dt="2024-11-05T00:14:17.349" v="1230" actId="20577"/>
          <ac:spMkLst>
            <pc:docMk/>
            <pc:sldMk cId="2212526173" sldId="5814"/>
            <ac:spMk id="41" creationId="{A28B1653-546B-DEB6-D7F2-D3BBA884A729}"/>
          </ac:spMkLst>
        </pc:spChg>
        <pc:picChg chg="add del">
          <ac:chgData name="炜霖 阮" userId="2300498c671eabd1" providerId="LiveId" clId="{5144F057-C7FC-4D0F-8D34-6F4CC9225AF9}" dt="2024-11-05T00:15:59.645" v="1248" actId="22"/>
          <ac:picMkLst>
            <pc:docMk/>
            <pc:sldMk cId="2212526173" sldId="5814"/>
            <ac:picMk id="5" creationId="{6744B814-B863-0D76-685A-6AE868F3792C}"/>
          </ac:picMkLst>
        </pc:picChg>
        <pc:picChg chg="del">
          <ac:chgData name="炜霖 阮" userId="2300498c671eabd1" providerId="LiveId" clId="{5144F057-C7FC-4D0F-8D34-6F4CC9225AF9}" dt="2024-11-05T00:14:21.734" v="1231" actId="478"/>
          <ac:picMkLst>
            <pc:docMk/>
            <pc:sldMk cId="2212526173" sldId="5814"/>
            <ac:picMk id="6" creationId="{C970A6AE-A69B-97C0-3699-799EEA5CBD43}"/>
          </ac:picMkLst>
        </pc:picChg>
        <pc:picChg chg="del">
          <ac:chgData name="炜霖 阮" userId="2300498c671eabd1" providerId="LiveId" clId="{5144F057-C7FC-4D0F-8D34-6F4CC9225AF9}" dt="2024-11-05T00:14:21.734" v="1231" actId="478"/>
          <ac:picMkLst>
            <pc:docMk/>
            <pc:sldMk cId="2212526173" sldId="5814"/>
            <ac:picMk id="8" creationId="{0CDA8AAF-3828-FD49-5DDC-4D0049402DC4}"/>
          </ac:picMkLst>
        </pc:picChg>
        <pc:picChg chg="add mod">
          <ac:chgData name="炜霖 阮" userId="2300498c671eabd1" providerId="LiveId" clId="{5144F057-C7FC-4D0F-8D34-6F4CC9225AF9}" dt="2024-11-05T00:16:21.541" v="1251" actId="1076"/>
          <ac:picMkLst>
            <pc:docMk/>
            <pc:sldMk cId="2212526173" sldId="5814"/>
            <ac:picMk id="9" creationId="{9DBCFB4C-9788-59F5-4EE5-4AE0B072BEB3}"/>
          </ac:picMkLst>
        </pc:picChg>
        <pc:picChg chg="del">
          <ac:chgData name="炜霖 阮" userId="2300498c671eabd1" providerId="LiveId" clId="{5144F057-C7FC-4D0F-8D34-6F4CC9225AF9}" dt="2024-11-05T00:14:21.734" v="1231" actId="478"/>
          <ac:picMkLst>
            <pc:docMk/>
            <pc:sldMk cId="2212526173" sldId="5814"/>
            <ac:picMk id="10" creationId="{60FD5E26-E03E-88C9-BA42-DDFEDDA4039B}"/>
          </ac:picMkLst>
        </pc:picChg>
        <pc:picChg chg="del">
          <ac:chgData name="炜霖 阮" userId="2300498c671eabd1" providerId="LiveId" clId="{5144F057-C7FC-4D0F-8D34-6F4CC9225AF9}" dt="2024-11-05T00:14:21.734" v="1231" actId="478"/>
          <ac:picMkLst>
            <pc:docMk/>
            <pc:sldMk cId="2212526173" sldId="5814"/>
            <ac:picMk id="12" creationId="{A8C04782-9E0A-CA5C-EC2F-56BADDF25491}"/>
          </ac:picMkLst>
        </pc:picChg>
      </pc:sldChg>
    </pc:docChg>
  </pc:docChgLst>
  <pc:docChgLst>
    <pc:chgData name="炜霖 阮" userId="2300498c671eabd1" providerId="LiveId" clId="{AC41325A-4E6F-4B2E-9F27-1A98105652C6}"/>
    <pc:docChg chg="undo redo custSel addSld delSld modSld sldOrd">
      <pc:chgData name="炜霖 阮" userId="2300498c671eabd1" providerId="LiveId" clId="{AC41325A-4E6F-4B2E-9F27-1A98105652C6}" dt="2024-11-03T13:08:02.213" v="2922" actId="5793"/>
      <pc:docMkLst>
        <pc:docMk/>
      </pc:docMkLst>
      <pc:sldChg chg="modSp mod modNotesTx">
        <pc:chgData name="炜霖 阮" userId="2300498c671eabd1" providerId="LiveId" clId="{AC41325A-4E6F-4B2E-9F27-1A98105652C6}" dt="2024-11-02T12:58:30.071" v="10" actId="1076"/>
        <pc:sldMkLst>
          <pc:docMk/>
          <pc:sldMk cId="0" sldId="5642"/>
        </pc:sldMkLst>
        <pc:spChg chg="mod">
          <ac:chgData name="炜霖 阮" userId="2300498c671eabd1" providerId="LiveId" clId="{AC41325A-4E6F-4B2E-9F27-1A98105652C6}" dt="2024-11-02T12:58:30.071" v="10" actId="1076"/>
          <ac:spMkLst>
            <pc:docMk/>
            <pc:sldMk cId="0" sldId="5642"/>
            <ac:spMk id="2" creationId="{00000000-0000-0000-0000-000000000000}"/>
          </ac:spMkLst>
        </pc:spChg>
      </pc:sldChg>
      <pc:sldChg chg="addSp delSp modSp mod modNotesTx">
        <pc:chgData name="炜霖 阮" userId="2300498c671eabd1" providerId="LiveId" clId="{AC41325A-4E6F-4B2E-9F27-1A98105652C6}" dt="2024-11-02T13:35:17.412" v="475" actId="20577"/>
        <pc:sldMkLst>
          <pc:docMk/>
          <pc:sldMk cId="3966596707" sldId="5716"/>
        </pc:sldMkLst>
        <pc:spChg chg="add mod">
          <ac:chgData name="炜霖 阮" userId="2300498c671eabd1" providerId="LiveId" clId="{AC41325A-4E6F-4B2E-9F27-1A98105652C6}" dt="2024-11-02T13:18:14.018" v="303" actId="1076"/>
          <ac:spMkLst>
            <pc:docMk/>
            <pc:sldMk cId="3966596707" sldId="5716"/>
            <ac:spMk id="3" creationId="{DBEB5093-253A-48DB-8142-4184B35B413A}"/>
          </ac:spMkLst>
        </pc:spChg>
        <pc:spChg chg="add mod">
          <ac:chgData name="炜霖 阮" userId="2300498c671eabd1" providerId="LiveId" clId="{AC41325A-4E6F-4B2E-9F27-1A98105652C6}" dt="2024-11-02T13:18:22.722" v="305" actId="1076"/>
          <ac:spMkLst>
            <pc:docMk/>
            <pc:sldMk cId="3966596707" sldId="5716"/>
            <ac:spMk id="7" creationId="{B0C76288-FF04-73AD-EF6E-57E96F694AD3}"/>
          </ac:spMkLst>
        </pc:spChg>
        <pc:spChg chg="mod">
          <ac:chgData name="炜霖 阮" userId="2300498c671eabd1" providerId="LiveId" clId="{AC41325A-4E6F-4B2E-9F27-1A98105652C6}" dt="2024-11-02T13:35:17.412" v="475" actId="20577"/>
          <ac:spMkLst>
            <pc:docMk/>
            <pc:sldMk cId="3966596707" sldId="5716"/>
            <ac:spMk id="41" creationId="{C32AB1A8-97B3-08B2-2E6D-E1B578545B99}"/>
          </ac:spMkLst>
        </pc:spChg>
        <pc:picChg chg="add mod">
          <ac:chgData name="炜霖 阮" userId="2300498c671eabd1" providerId="LiveId" clId="{AC41325A-4E6F-4B2E-9F27-1A98105652C6}" dt="2024-11-02T13:18:06.224" v="301" actId="1076"/>
          <ac:picMkLst>
            <pc:docMk/>
            <pc:sldMk cId="3966596707" sldId="5716"/>
            <ac:picMk id="5" creationId="{F3E1CC4A-3784-EA83-6204-C8E50D8EA594}"/>
          </ac:picMkLst>
        </pc:picChg>
        <pc:picChg chg="del">
          <ac:chgData name="炜霖 阮" userId="2300498c671eabd1" providerId="LiveId" clId="{AC41325A-4E6F-4B2E-9F27-1A98105652C6}" dt="2024-11-02T13:06:55.327" v="134" actId="478"/>
          <ac:picMkLst>
            <pc:docMk/>
            <pc:sldMk cId="3966596707" sldId="5716"/>
            <ac:picMk id="8" creationId="{A538889C-E47A-5282-DFBB-4C436CEDF294}"/>
          </ac:picMkLst>
        </pc:picChg>
        <pc:picChg chg="add del mod">
          <ac:chgData name="炜霖 阮" userId="2300498c671eabd1" providerId="LiveId" clId="{AC41325A-4E6F-4B2E-9F27-1A98105652C6}" dt="2024-11-02T13:07:08.377" v="142" actId="478"/>
          <ac:picMkLst>
            <pc:docMk/>
            <pc:sldMk cId="3966596707" sldId="5716"/>
            <ac:picMk id="10" creationId="{941FE840-720C-9CD5-24E7-2C556417B2E8}"/>
          </ac:picMkLst>
        </pc:picChg>
      </pc:sldChg>
      <pc:sldChg chg="del">
        <pc:chgData name="炜霖 阮" userId="2300498c671eabd1" providerId="LiveId" clId="{AC41325A-4E6F-4B2E-9F27-1A98105652C6}" dt="2024-11-03T06:26:04.028" v="1336" actId="47"/>
        <pc:sldMkLst>
          <pc:docMk/>
          <pc:sldMk cId="2788765908" sldId="5750"/>
        </pc:sldMkLst>
      </pc:sldChg>
      <pc:sldChg chg="del">
        <pc:chgData name="炜霖 阮" userId="2300498c671eabd1" providerId="LiveId" clId="{AC41325A-4E6F-4B2E-9F27-1A98105652C6}" dt="2024-11-03T06:26:04.028" v="1336" actId="47"/>
        <pc:sldMkLst>
          <pc:docMk/>
          <pc:sldMk cId="1888399938" sldId="5752"/>
        </pc:sldMkLst>
      </pc:sldChg>
      <pc:sldChg chg="del">
        <pc:chgData name="炜霖 阮" userId="2300498c671eabd1" providerId="LiveId" clId="{AC41325A-4E6F-4B2E-9F27-1A98105652C6}" dt="2024-11-03T06:26:04.028" v="1336" actId="47"/>
        <pc:sldMkLst>
          <pc:docMk/>
          <pc:sldMk cId="1708625938" sldId="5755"/>
        </pc:sldMkLst>
      </pc:sldChg>
      <pc:sldChg chg="del">
        <pc:chgData name="炜霖 阮" userId="2300498c671eabd1" providerId="LiveId" clId="{AC41325A-4E6F-4B2E-9F27-1A98105652C6}" dt="2024-11-03T06:26:04.028" v="1336" actId="47"/>
        <pc:sldMkLst>
          <pc:docMk/>
          <pc:sldMk cId="1815886100" sldId="5756"/>
        </pc:sldMkLst>
      </pc:sldChg>
      <pc:sldChg chg="del">
        <pc:chgData name="炜霖 阮" userId="2300498c671eabd1" providerId="LiveId" clId="{AC41325A-4E6F-4B2E-9F27-1A98105652C6}" dt="2024-11-03T06:26:04.028" v="1336" actId="47"/>
        <pc:sldMkLst>
          <pc:docMk/>
          <pc:sldMk cId="2209717647" sldId="5757"/>
        </pc:sldMkLst>
      </pc:sldChg>
      <pc:sldChg chg="del">
        <pc:chgData name="炜霖 阮" userId="2300498c671eabd1" providerId="LiveId" clId="{AC41325A-4E6F-4B2E-9F27-1A98105652C6}" dt="2024-11-03T06:26:04.028" v="1336" actId="47"/>
        <pc:sldMkLst>
          <pc:docMk/>
          <pc:sldMk cId="3741254279" sldId="5758"/>
        </pc:sldMkLst>
      </pc:sldChg>
      <pc:sldChg chg="addSp delSp modSp mod modNotesTx">
        <pc:chgData name="炜霖 阮" userId="2300498c671eabd1" providerId="LiveId" clId="{AC41325A-4E6F-4B2E-9F27-1A98105652C6}" dt="2024-11-02T13:39:10.153" v="523" actId="20577"/>
        <pc:sldMkLst>
          <pc:docMk/>
          <pc:sldMk cId="3481540710" sldId="5760"/>
        </pc:sldMkLst>
        <pc:spChg chg="mod">
          <ac:chgData name="炜霖 阮" userId="2300498c671eabd1" providerId="LiveId" clId="{AC41325A-4E6F-4B2E-9F27-1A98105652C6}" dt="2024-11-02T13:39:10.153" v="523" actId="20577"/>
          <ac:spMkLst>
            <pc:docMk/>
            <pc:sldMk cId="3481540710" sldId="5760"/>
            <ac:spMk id="2" creationId="{9C2390F1-9950-1F25-37AD-880E3FACF5E5}"/>
          </ac:spMkLst>
        </pc:spChg>
        <pc:picChg chg="add del mod">
          <ac:chgData name="炜霖 阮" userId="2300498c671eabd1" providerId="LiveId" clId="{AC41325A-4E6F-4B2E-9F27-1A98105652C6}" dt="2024-11-02T13:04:48.639" v="106" actId="478"/>
          <ac:picMkLst>
            <pc:docMk/>
            <pc:sldMk cId="3481540710" sldId="5760"/>
            <ac:picMk id="4" creationId="{F15A66FF-888B-3CB1-46C0-44575DFF43DF}"/>
          </ac:picMkLst>
        </pc:picChg>
        <pc:picChg chg="add">
          <ac:chgData name="炜霖 阮" userId="2300498c671eabd1" providerId="LiveId" clId="{AC41325A-4E6F-4B2E-9F27-1A98105652C6}" dt="2024-11-02T13:03:37.219" v="100"/>
          <ac:picMkLst>
            <pc:docMk/>
            <pc:sldMk cId="3481540710" sldId="5760"/>
            <ac:picMk id="1026" creationId="{318539AF-9F43-E57A-096B-A684302DA237}"/>
          </ac:picMkLst>
        </pc:picChg>
        <pc:picChg chg="add">
          <ac:chgData name="炜霖 阮" userId="2300498c671eabd1" providerId="LiveId" clId="{AC41325A-4E6F-4B2E-9F27-1A98105652C6}" dt="2024-11-02T13:04:15.637" v="101"/>
          <ac:picMkLst>
            <pc:docMk/>
            <pc:sldMk cId="3481540710" sldId="5760"/>
            <ac:picMk id="1028" creationId="{D3D7C974-105C-99E3-0B5A-7AD114C1203C}"/>
          </ac:picMkLst>
        </pc:picChg>
        <pc:picChg chg="add mod">
          <ac:chgData name="炜霖 阮" userId="2300498c671eabd1" providerId="LiveId" clId="{AC41325A-4E6F-4B2E-9F27-1A98105652C6}" dt="2024-11-02T13:05:10.761" v="109" actId="1076"/>
          <ac:picMkLst>
            <pc:docMk/>
            <pc:sldMk cId="3481540710" sldId="5760"/>
            <ac:picMk id="1030" creationId="{96ABFF91-A755-37AF-D7E7-910ACB2873D6}"/>
          </ac:picMkLst>
        </pc:picChg>
        <pc:picChg chg="del">
          <ac:chgData name="炜霖 阮" userId="2300498c671eabd1" providerId="LiveId" clId="{AC41325A-4E6F-4B2E-9F27-1A98105652C6}" dt="2024-11-02T13:00:54.395" v="97" actId="478"/>
          <ac:picMkLst>
            <pc:docMk/>
            <pc:sldMk cId="3481540710" sldId="5760"/>
            <ac:picMk id="2050" creationId="{454660BC-F7E6-DCCC-DE09-8FAFDB21EFD9}"/>
          </ac:picMkLst>
        </pc:picChg>
      </pc:sldChg>
      <pc:sldChg chg="del">
        <pc:chgData name="炜霖 阮" userId="2300498c671eabd1" providerId="LiveId" clId="{AC41325A-4E6F-4B2E-9F27-1A98105652C6}" dt="2024-11-02T13:06:41.824" v="111" actId="2696"/>
        <pc:sldMkLst>
          <pc:docMk/>
          <pc:sldMk cId="1712565135" sldId="5761"/>
        </pc:sldMkLst>
      </pc:sldChg>
      <pc:sldChg chg="del">
        <pc:chgData name="炜霖 阮" userId="2300498c671eabd1" providerId="LiveId" clId="{AC41325A-4E6F-4B2E-9F27-1A98105652C6}" dt="2024-11-03T06:26:04.028" v="1336" actId="47"/>
        <pc:sldMkLst>
          <pc:docMk/>
          <pc:sldMk cId="3405666521" sldId="5762"/>
        </pc:sldMkLst>
      </pc:sldChg>
      <pc:sldChg chg="del">
        <pc:chgData name="炜霖 阮" userId="2300498c671eabd1" providerId="LiveId" clId="{AC41325A-4E6F-4B2E-9F27-1A98105652C6}" dt="2024-11-03T06:26:04.028" v="1336" actId="47"/>
        <pc:sldMkLst>
          <pc:docMk/>
          <pc:sldMk cId="4036330478" sldId="5763"/>
        </pc:sldMkLst>
      </pc:sldChg>
      <pc:sldChg chg="del">
        <pc:chgData name="炜霖 阮" userId="2300498c671eabd1" providerId="LiveId" clId="{AC41325A-4E6F-4B2E-9F27-1A98105652C6}" dt="2024-11-03T06:26:04.028" v="1336" actId="47"/>
        <pc:sldMkLst>
          <pc:docMk/>
          <pc:sldMk cId="2160840751" sldId="5764"/>
        </pc:sldMkLst>
      </pc:sldChg>
      <pc:sldChg chg="del">
        <pc:chgData name="炜霖 阮" userId="2300498c671eabd1" providerId="LiveId" clId="{AC41325A-4E6F-4B2E-9F27-1A98105652C6}" dt="2024-11-03T06:26:04.028" v="1336" actId="47"/>
        <pc:sldMkLst>
          <pc:docMk/>
          <pc:sldMk cId="2290238604" sldId="5765"/>
        </pc:sldMkLst>
      </pc:sldChg>
      <pc:sldChg chg="del">
        <pc:chgData name="炜霖 阮" userId="2300498c671eabd1" providerId="LiveId" clId="{AC41325A-4E6F-4B2E-9F27-1A98105652C6}" dt="2024-11-03T06:26:04.028" v="1336" actId="47"/>
        <pc:sldMkLst>
          <pc:docMk/>
          <pc:sldMk cId="3752208552" sldId="5766"/>
        </pc:sldMkLst>
      </pc:sldChg>
      <pc:sldChg chg="addSp delSp modSp mod modNotesTx">
        <pc:chgData name="炜霖 阮" userId="2300498c671eabd1" providerId="LiveId" clId="{AC41325A-4E6F-4B2E-9F27-1A98105652C6}" dt="2024-11-03T08:42:54.313" v="2745" actId="14100"/>
        <pc:sldMkLst>
          <pc:docMk/>
          <pc:sldMk cId="3020450892" sldId="5767"/>
        </pc:sldMkLst>
        <pc:spChg chg="del">
          <ac:chgData name="炜霖 阮" userId="2300498c671eabd1" providerId="LiveId" clId="{AC41325A-4E6F-4B2E-9F27-1A98105652C6}" dt="2024-11-02T14:13:17" v="1098" actId="478"/>
          <ac:spMkLst>
            <pc:docMk/>
            <pc:sldMk cId="3020450892" sldId="5767"/>
            <ac:spMk id="3" creationId="{14A759BA-B776-933A-162F-3AA4EC0CE4A5}"/>
          </ac:spMkLst>
        </pc:spChg>
        <pc:spChg chg="del">
          <ac:chgData name="炜霖 阮" userId="2300498c671eabd1" providerId="LiveId" clId="{AC41325A-4E6F-4B2E-9F27-1A98105652C6}" dt="2024-11-02T14:13:17" v="1098" actId="478"/>
          <ac:spMkLst>
            <pc:docMk/>
            <pc:sldMk cId="3020450892" sldId="5767"/>
            <ac:spMk id="6" creationId="{FD362EAF-3A08-5887-5FBD-39391029EA59}"/>
          </ac:spMkLst>
        </pc:spChg>
        <pc:spChg chg="del">
          <ac:chgData name="炜霖 阮" userId="2300498c671eabd1" providerId="LiveId" clId="{AC41325A-4E6F-4B2E-9F27-1A98105652C6}" dt="2024-11-02T14:13:17" v="1098" actId="478"/>
          <ac:spMkLst>
            <pc:docMk/>
            <pc:sldMk cId="3020450892" sldId="5767"/>
            <ac:spMk id="9" creationId="{0ED59C91-CF7D-FD6C-E08E-0D4B76DB729A}"/>
          </ac:spMkLst>
        </pc:spChg>
        <pc:spChg chg="del">
          <ac:chgData name="炜霖 阮" userId="2300498c671eabd1" providerId="LiveId" clId="{AC41325A-4E6F-4B2E-9F27-1A98105652C6}" dt="2024-11-02T14:13:17" v="1098" actId="478"/>
          <ac:spMkLst>
            <pc:docMk/>
            <pc:sldMk cId="3020450892" sldId="5767"/>
            <ac:spMk id="14" creationId="{569F6C18-7CBA-4D40-9983-56E6809D205D}"/>
          </ac:spMkLst>
        </pc:spChg>
        <pc:spChg chg="mod">
          <ac:chgData name="炜霖 阮" userId="2300498c671eabd1" providerId="LiveId" clId="{AC41325A-4E6F-4B2E-9F27-1A98105652C6}" dt="2024-11-02T14:13:13.029" v="1097" actId="20577"/>
          <ac:spMkLst>
            <pc:docMk/>
            <pc:sldMk cId="3020450892" sldId="5767"/>
            <ac:spMk id="41" creationId="{C32AB1A8-97B3-08B2-2E6D-E1B578545B99}"/>
          </ac:spMkLst>
        </pc:spChg>
        <pc:picChg chg="add mod">
          <ac:chgData name="炜霖 阮" userId="2300498c671eabd1" providerId="LiveId" clId="{AC41325A-4E6F-4B2E-9F27-1A98105652C6}" dt="2024-11-02T14:13:34.633" v="1103" actId="1076"/>
          <ac:picMkLst>
            <pc:docMk/>
            <pc:sldMk cId="3020450892" sldId="5767"/>
            <ac:picMk id="4" creationId="{8905283E-4427-BA57-4FC4-DDF529988049}"/>
          </ac:picMkLst>
        </pc:picChg>
        <pc:picChg chg="add mod">
          <ac:chgData name="炜霖 阮" userId="2300498c671eabd1" providerId="LiveId" clId="{AC41325A-4E6F-4B2E-9F27-1A98105652C6}" dt="2024-11-03T08:42:54.313" v="2745" actId="14100"/>
          <ac:picMkLst>
            <pc:docMk/>
            <pc:sldMk cId="3020450892" sldId="5767"/>
            <ac:picMk id="7" creationId="{07A7AC38-5225-CE7B-1026-828AC63A59F4}"/>
          </ac:picMkLst>
        </pc:picChg>
        <pc:picChg chg="del">
          <ac:chgData name="炜霖 阮" userId="2300498c671eabd1" providerId="LiveId" clId="{AC41325A-4E6F-4B2E-9F27-1A98105652C6}" dt="2024-11-02T14:13:17" v="1098" actId="478"/>
          <ac:picMkLst>
            <pc:docMk/>
            <pc:sldMk cId="3020450892" sldId="5767"/>
            <ac:picMk id="16" creationId="{E39B0303-DD30-F94F-3215-BC302EC9A984}"/>
          </ac:picMkLst>
        </pc:picChg>
        <pc:picChg chg="del">
          <ac:chgData name="炜霖 阮" userId="2300498c671eabd1" providerId="LiveId" clId="{AC41325A-4E6F-4B2E-9F27-1A98105652C6}" dt="2024-11-02T14:13:17" v="1098" actId="478"/>
          <ac:picMkLst>
            <pc:docMk/>
            <pc:sldMk cId="3020450892" sldId="5767"/>
            <ac:picMk id="19" creationId="{2041E577-5EC1-5A54-A588-493B9851DF0A}"/>
          </ac:picMkLst>
        </pc:picChg>
      </pc:sldChg>
      <pc:sldChg chg="del">
        <pc:chgData name="炜霖 阮" userId="2300498c671eabd1" providerId="LiveId" clId="{AC41325A-4E6F-4B2E-9F27-1A98105652C6}" dt="2024-11-03T06:26:04.028" v="1336" actId="47"/>
        <pc:sldMkLst>
          <pc:docMk/>
          <pc:sldMk cId="1145597882" sldId="5768"/>
        </pc:sldMkLst>
      </pc:sldChg>
      <pc:sldChg chg="del">
        <pc:chgData name="炜霖 阮" userId="2300498c671eabd1" providerId="LiveId" clId="{AC41325A-4E6F-4B2E-9F27-1A98105652C6}" dt="2024-11-03T06:26:04.028" v="1336" actId="47"/>
        <pc:sldMkLst>
          <pc:docMk/>
          <pc:sldMk cId="2090707487" sldId="5769"/>
        </pc:sldMkLst>
      </pc:sldChg>
      <pc:sldChg chg="del">
        <pc:chgData name="炜霖 阮" userId="2300498c671eabd1" providerId="LiveId" clId="{AC41325A-4E6F-4B2E-9F27-1A98105652C6}" dt="2024-11-03T06:26:04.028" v="1336" actId="47"/>
        <pc:sldMkLst>
          <pc:docMk/>
          <pc:sldMk cId="2114355346" sldId="5770"/>
        </pc:sldMkLst>
      </pc:sldChg>
      <pc:sldChg chg="del">
        <pc:chgData name="炜霖 阮" userId="2300498c671eabd1" providerId="LiveId" clId="{AC41325A-4E6F-4B2E-9F27-1A98105652C6}" dt="2024-11-03T06:26:04.028" v="1336" actId="47"/>
        <pc:sldMkLst>
          <pc:docMk/>
          <pc:sldMk cId="3354185601" sldId="5771"/>
        </pc:sldMkLst>
      </pc:sldChg>
      <pc:sldChg chg="del">
        <pc:chgData name="炜霖 阮" userId="2300498c671eabd1" providerId="LiveId" clId="{AC41325A-4E6F-4B2E-9F27-1A98105652C6}" dt="2024-11-03T06:26:04.028" v="1336" actId="47"/>
        <pc:sldMkLst>
          <pc:docMk/>
          <pc:sldMk cId="1395733226" sldId="5772"/>
        </pc:sldMkLst>
      </pc:sldChg>
      <pc:sldChg chg="del">
        <pc:chgData name="炜霖 阮" userId="2300498c671eabd1" providerId="LiveId" clId="{AC41325A-4E6F-4B2E-9F27-1A98105652C6}" dt="2024-11-03T06:26:04.028" v="1336" actId="47"/>
        <pc:sldMkLst>
          <pc:docMk/>
          <pc:sldMk cId="3273176001" sldId="5773"/>
        </pc:sldMkLst>
      </pc:sldChg>
      <pc:sldChg chg="del">
        <pc:chgData name="炜霖 阮" userId="2300498c671eabd1" providerId="LiveId" clId="{AC41325A-4E6F-4B2E-9F27-1A98105652C6}" dt="2024-11-03T06:26:04.028" v="1336" actId="47"/>
        <pc:sldMkLst>
          <pc:docMk/>
          <pc:sldMk cId="2196131781" sldId="5774"/>
        </pc:sldMkLst>
      </pc:sldChg>
      <pc:sldChg chg="del">
        <pc:chgData name="炜霖 阮" userId="2300498c671eabd1" providerId="LiveId" clId="{AC41325A-4E6F-4B2E-9F27-1A98105652C6}" dt="2024-11-03T06:26:04.028" v="1336" actId="47"/>
        <pc:sldMkLst>
          <pc:docMk/>
          <pc:sldMk cId="2833339415" sldId="5775"/>
        </pc:sldMkLst>
      </pc:sldChg>
      <pc:sldChg chg="addSp delSp modSp mod modNotesTx">
        <pc:chgData name="炜霖 阮" userId="2300498c671eabd1" providerId="LiveId" clId="{AC41325A-4E6F-4B2E-9F27-1A98105652C6}" dt="2024-11-02T14:08:46.924" v="1003" actId="20577"/>
        <pc:sldMkLst>
          <pc:docMk/>
          <pc:sldMk cId="175995179" sldId="5776"/>
        </pc:sldMkLst>
        <pc:spChg chg="del mod">
          <ac:chgData name="炜霖 阮" userId="2300498c671eabd1" providerId="LiveId" clId="{AC41325A-4E6F-4B2E-9F27-1A98105652C6}" dt="2024-11-02T14:08:36.677" v="996" actId="478"/>
          <ac:spMkLst>
            <pc:docMk/>
            <pc:sldMk cId="175995179" sldId="5776"/>
            <ac:spMk id="2" creationId="{FB68BA8F-F1CA-3E7C-8457-C222BAA15684}"/>
          </ac:spMkLst>
        </pc:spChg>
        <pc:spChg chg="mod">
          <ac:chgData name="炜霖 阮" userId="2300498c671eabd1" providerId="LiveId" clId="{AC41325A-4E6F-4B2E-9F27-1A98105652C6}" dt="2024-11-02T14:07:26.458" v="987" actId="20577"/>
          <ac:spMkLst>
            <pc:docMk/>
            <pc:sldMk cId="175995179" sldId="5776"/>
            <ac:spMk id="41" creationId="{C32AB1A8-97B3-08B2-2E6D-E1B578545B99}"/>
          </ac:spMkLst>
        </pc:spChg>
        <pc:picChg chg="add mod">
          <ac:chgData name="炜霖 阮" userId="2300498c671eabd1" providerId="LiveId" clId="{AC41325A-4E6F-4B2E-9F27-1A98105652C6}" dt="2024-11-02T14:08:41.516" v="1000" actId="1076"/>
          <ac:picMkLst>
            <pc:docMk/>
            <pc:sldMk cId="175995179" sldId="5776"/>
            <ac:picMk id="4" creationId="{B790B72C-EE84-546C-F02F-F0EBC703FA87}"/>
          </ac:picMkLst>
        </pc:picChg>
        <pc:picChg chg="add mod">
          <ac:chgData name="炜霖 阮" userId="2300498c671eabd1" providerId="LiveId" clId="{AC41325A-4E6F-4B2E-9F27-1A98105652C6}" dt="2024-11-02T14:08:44.689" v="1002" actId="14100"/>
          <ac:picMkLst>
            <pc:docMk/>
            <pc:sldMk cId="175995179" sldId="5776"/>
            <ac:picMk id="6" creationId="{A0F106F4-146A-4AF3-3BA6-3E6C82F501A1}"/>
          </ac:picMkLst>
        </pc:picChg>
        <pc:picChg chg="del">
          <ac:chgData name="炜霖 阮" userId="2300498c671eabd1" providerId="LiveId" clId="{AC41325A-4E6F-4B2E-9F27-1A98105652C6}" dt="2024-11-02T14:07:28.010" v="988" actId="478"/>
          <ac:picMkLst>
            <pc:docMk/>
            <pc:sldMk cId="175995179" sldId="5776"/>
            <ac:picMk id="8" creationId="{A538889C-E47A-5282-DFBB-4C436CEDF294}"/>
          </ac:picMkLst>
        </pc:picChg>
        <pc:picChg chg="del">
          <ac:chgData name="炜霖 阮" userId="2300498c671eabd1" providerId="LiveId" clId="{AC41325A-4E6F-4B2E-9F27-1A98105652C6}" dt="2024-11-02T14:08:00.955" v="992" actId="478"/>
          <ac:picMkLst>
            <pc:docMk/>
            <pc:sldMk cId="175995179" sldId="5776"/>
            <ac:picMk id="10" creationId="{941FE840-720C-9CD5-24E7-2C556417B2E8}"/>
          </ac:picMkLst>
        </pc:picChg>
      </pc:sldChg>
      <pc:sldChg chg="addSp delSp modSp mod modNotesTx">
        <pc:chgData name="炜霖 阮" userId="2300498c671eabd1" providerId="LiveId" clId="{AC41325A-4E6F-4B2E-9F27-1A98105652C6}" dt="2024-11-03T12:52:00.852" v="2800" actId="14100"/>
        <pc:sldMkLst>
          <pc:docMk/>
          <pc:sldMk cId="3498025517" sldId="5777"/>
        </pc:sldMkLst>
        <pc:spChg chg="del">
          <ac:chgData name="炜霖 阮" userId="2300498c671eabd1" providerId="LiveId" clId="{AC41325A-4E6F-4B2E-9F27-1A98105652C6}" dt="2024-11-02T14:14:24.931" v="1128" actId="478"/>
          <ac:spMkLst>
            <pc:docMk/>
            <pc:sldMk cId="3498025517" sldId="5777"/>
            <ac:spMk id="3" creationId="{14A759BA-B776-933A-162F-3AA4EC0CE4A5}"/>
          </ac:spMkLst>
        </pc:spChg>
        <pc:spChg chg="del">
          <ac:chgData name="炜霖 阮" userId="2300498c671eabd1" providerId="LiveId" clId="{AC41325A-4E6F-4B2E-9F27-1A98105652C6}" dt="2024-11-02T14:14:24.931" v="1128" actId="478"/>
          <ac:spMkLst>
            <pc:docMk/>
            <pc:sldMk cId="3498025517" sldId="5777"/>
            <ac:spMk id="6" creationId="{FD362EAF-3A08-5887-5FBD-39391029EA59}"/>
          </ac:spMkLst>
        </pc:spChg>
        <pc:spChg chg="del">
          <ac:chgData name="炜霖 阮" userId="2300498c671eabd1" providerId="LiveId" clId="{AC41325A-4E6F-4B2E-9F27-1A98105652C6}" dt="2024-11-02T14:14:24.931" v="1128" actId="478"/>
          <ac:spMkLst>
            <pc:docMk/>
            <pc:sldMk cId="3498025517" sldId="5777"/>
            <ac:spMk id="9" creationId="{0ED59C91-CF7D-FD6C-E08E-0D4B76DB729A}"/>
          </ac:spMkLst>
        </pc:spChg>
        <pc:spChg chg="del">
          <ac:chgData name="炜霖 阮" userId="2300498c671eabd1" providerId="LiveId" clId="{AC41325A-4E6F-4B2E-9F27-1A98105652C6}" dt="2024-11-02T14:14:24.931" v="1128" actId="478"/>
          <ac:spMkLst>
            <pc:docMk/>
            <pc:sldMk cId="3498025517" sldId="5777"/>
            <ac:spMk id="14" creationId="{569F6C18-7CBA-4D40-9983-56E6809D205D}"/>
          </ac:spMkLst>
        </pc:spChg>
        <pc:spChg chg="add mod">
          <ac:chgData name="炜霖 阮" userId="2300498c671eabd1" providerId="LiveId" clId="{AC41325A-4E6F-4B2E-9F27-1A98105652C6}" dt="2024-11-03T12:51:04.695" v="2762" actId="1076"/>
          <ac:spMkLst>
            <pc:docMk/>
            <pc:sldMk cId="3498025517" sldId="5777"/>
            <ac:spMk id="15" creationId="{43900683-9E0F-0160-529A-7404BDD31235}"/>
          </ac:spMkLst>
        </pc:spChg>
        <pc:spChg chg="add del mod">
          <ac:chgData name="炜霖 阮" userId="2300498c671eabd1" providerId="LiveId" clId="{AC41325A-4E6F-4B2E-9F27-1A98105652C6}" dt="2024-11-03T06:16:40.004" v="1209" actId="478"/>
          <ac:spMkLst>
            <pc:docMk/>
            <pc:sldMk cId="3498025517" sldId="5777"/>
            <ac:spMk id="18" creationId="{A4A22DC2-618B-BE02-A8A4-723543796E7C}"/>
          </ac:spMkLst>
        </pc:spChg>
        <pc:spChg chg="add mod">
          <ac:chgData name="炜霖 阮" userId="2300498c671eabd1" providerId="LiveId" clId="{AC41325A-4E6F-4B2E-9F27-1A98105652C6}" dt="2024-11-03T07:31:48.088" v="2105" actId="1076"/>
          <ac:spMkLst>
            <pc:docMk/>
            <pc:sldMk cId="3498025517" sldId="5777"/>
            <ac:spMk id="20" creationId="{37EB16F4-6EA2-6AE6-DF56-2A473984B013}"/>
          </ac:spMkLst>
        </pc:spChg>
        <pc:spChg chg="add mod">
          <ac:chgData name="炜霖 阮" userId="2300498c671eabd1" providerId="LiveId" clId="{AC41325A-4E6F-4B2E-9F27-1A98105652C6}" dt="2024-11-03T07:30:01.355" v="2090" actId="1076"/>
          <ac:spMkLst>
            <pc:docMk/>
            <pc:sldMk cId="3498025517" sldId="5777"/>
            <ac:spMk id="21" creationId="{8AB17907-69E4-DD27-F3A0-F12F4862B587}"/>
          </ac:spMkLst>
        </pc:spChg>
        <pc:spChg chg="add mod">
          <ac:chgData name="炜霖 阮" userId="2300498c671eabd1" providerId="LiveId" clId="{AC41325A-4E6F-4B2E-9F27-1A98105652C6}" dt="2024-11-03T12:51:48.952" v="2797" actId="1076"/>
          <ac:spMkLst>
            <pc:docMk/>
            <pc:sldMk cId="3498025517" sldId="5777"/>
            <ac:spMk id="30" creationId="{FD88E7B9-9A55-6BE1-457E-C0CA31CE5463}"/>
          </ac:spMkLst>
        </pc:spChg>
        <pc:spChg chg="mod">
          <ac:chgData name="炜霖 阮" userId="2300498c671eabd1" providerId="LiveId" clId="{AC41325A-4E6F-4B2E-9F27-1A98105652C6}" dt="2024-11-03T06:08:53.402" v="1146"/>
          <ac:spMkLst>
            <pc:docMk/>
            <pc:sldMk cId="3498025517" sldId="5777"/>
            <ac:spMk id="41" creationId="{C32AB1A8-97B3-08B2-2E6D-E1B578545B99}"/>
          </ac:spMkLst>
        </pc:spChg>
        <pc:picChg chg="add mod">
          <ac:chgData name="炜霖 阮" userId="2300498c671eabd1" providerId="LiveId" clId="{AC41325A-4E6F-4B2E-9F27-1A98105652C6}" dt="2024-11-03T12:51:06.509" v="2763" actId="1076"/>
          <ac:picMkLst>
            <pc:docMk/>
            <pc:sldMk cId="3498025517" sldId="5777"/>
            <ac:picMk id="4" creationId="{F037C778-A4E4-EBEC-1EF5-91982AB8C865}"/>
          </ac:picMkLst>
        </pc:picChg>
        <pc:picChg chg="del">
          <ac:chgData name="炜霖 阮" userId="2300498c671eabd1" providerId="LiveId" clId="{AC41325A-4E6F-4B2E-9F27-1A98105652C6}" dt="2024-11-02T14:14:24.931" v="1128" actId="478"/>
          <ac:picMkLst>
            <pc:docMk/>
            <pc:sldMk cId="3498025517" sldId="5777"/>
            <ac:picMk id="7" creationId="{E6831644-7AAF-5D57-6050-272C2D39FEB0}"/>
          </ac:picMkLst>
        </pc:picChg>
        <pc:picChg chg="add mod">
          <ac:chgData name="炜霖 阮" userId="2300498c671eabd1" providerId="LiveId" clId="{AC41325A-4E6F-4B2E-9F27-1A98105652C6}" dt="2024-11-03T07:29:40.745" v="2088" actId="1076"/>
          <ac:picMkLst>
            <pc:docMk/>
            <pc:sldMk cId="3498025517" sldId="5777"/>
            <ac:picMk id="8" creationId="{4C6FC535-04CE-3D36-35C6-43B3EF145A74}"/>
          </ac:picMkLst>
        </pc:picChg>
        <pc:picChg chg="del">
          <ac:chgData name="炜霖 阮" userId="2300498c671eabd1" providerId="LiveId" clId="{AC41325A-4E6F-4B2E-9F27-1A98105652C6}" dt="2024-11-02T14:14:24.931" v="1128" actId="478"/>
          <ac:picMkLst>
            <pc:docMk/>
            <pc:sldMk cId="3498025517" sldId="5777"/>
            <ac:picMk id="10" creationId="{BC415761-03CF-2A6E-4CFA-2CAD846B4946}"/>
          </ac:picMkLst>
        </pc:picChg>
        <pc:picChg chg="add mod">
          <ac:chgData name="炜霖 阮" userId="2300498c671eabd1" providerId="LiveId" clId="{AC41325A-4E6F-4B2E-9F27-1A98105652C6}" dt="2024-11-03T07:29:54.915" v="2089" actId="1076"/>
          <ac:picMkLst>
            <pc:docMk/>
            <pc:sldMk cId="3498025517" sldId="5777"/>
            <ac:picMk id="12" creationId="{4E476E2F-6BE9-4284-7E65-C3B40C3B440C}"/>
          </ac:picMkLst>
        </pc:picChg>
        <pc:picChg chg="del">
          <ac:chgData name="炜霖 阮" userId="2300498c671eabd1" providerId="LiveId" clId="{AC41325A-4E6F-4B2E-9F27-1A98105652C6}" dt="2024-11-02T14:14:24.931" v="1128" actId="478"/>
          <ac:picMkLst>
            <pc:docMk/>
            <pc:sldMk cId="3498025517" sldId="5777"/>
            <ac:picMk id="16" creationId="{E39B0303-DD30-F94F-3215-BC302EC9A984}"/>
          </ac:picMkLst>
        </pc:picChg>
        <pc:picChg chg="del">
          <ac:chgData name="炜霖 阮" userId="2300498c671eabd1" providerId="LiveId" clId="{AC41325A-4E6F-4B2E-9F27-1A98105652C6}" dt="2024-11-02T14:14:24.931" v="1128" actId="478"/>
          <ac:picMkLst>
            <pc:docMk/>
            <pc:sldMk cId="3498025517" sldId="5777"/>
            <ac:picMk id="19" creationId="{2041E577-5EC1-5A54-A588-493B9851DF0A}"/>
          </ac:picMkLst>
        </pc:picChg>
        <pc:cxnChg chg="add mod">
          <ac:chgData name="炜霖 阮" userId="2300498c671eabd1" providerId="LiveId" clId="{AC41325A-4E6F-4B2E-9F27-1A98105652C6}" dt="2024-11-03T07:30:56.248" v="2099" actId="14100"/>
          <ac:cxnSpMkLst>
            <pc:docMk/>
            <pc:sldMk cId="3498025517" sldId="5777"/>
            <ac:cxnSpMk id="23" creationId="{F6057C99-4B59-A8D4-95E1-EB1562EF0E17}"/>
          </ac:cxnSpMkLst>
        </pc:cxnChg>
        <pc:cxnChg chg="add mod">
          <ac:chgData name="炜霖 阮" userId="2300498c671eabd1" providerId="LiveId" clId="{AC41325A-4E6F-4B2E-9F27-1A98105652C6}" dt="2024-11-03T07:31:43.309" v="2104" actId="1076"/>
          <ac:cxnSpMkLst>
            <pc:docMk/>
            <pc:sldMk cId="3498025517" sldId="5777"/>
            <ac:cxnSpMk id="24" creationId="{6BB2BF1B-9753-7EAF-0EE6-CFF74C5F833D}"/>
          </ac:cxnSpMkLst>
        </pc:cxnChg>
        <pc:cxnChg chg="add mod">
          <ac:chgData name="炜霖 阮" userId="2300498c671eabd1" providerId="LiveId" clId="{AC41325A-4E6F-4B2E-9F27-1A98105652C6}" dt="2024-11-03T12:52:00.852" v="2800" actId="14100"/>
          <ac:cxnSpMkLst>
            <pc:docMk/>
            <pc:sldMk cId="3498025517" sldId="5777"/>
            <ac:cxnSpMk id="31" creationId="{A96EF55C-096C-11FF-9F9D-CAEF90E95C94}"/>
          </ac:cxnSpMkLst>
        </pc:cxnChg>
      </pc:sldChg>
      <pc:sldChg chg="del">
        <pc:chgData name="炜霖 阮" userId="2300498c671eabd1" providerId="LiveId" clId="{AC41325A-4E6F-4B2E-9F27-1A98105652C6}" dt="2024-11-03T06:26:04.028" v="1336" actId="47"/>
        <pc:sldMkLst>
          <pc:docMk/>
          <pc:sldMk cId="1654406261" sldId="5778"/>
        </pc:sldMkLst>
      </pc:sldChg>
      <pc:sldChg chg="del">
        <pc:chgData name="炜霖 阮" userId="2300498c671eabd1" providerId="LiveId" clId="{AC41325A-4E6F-4B2E-9F27-1A98105652C6}" dt="2024-11-03T06:26:04.028" v="1336" actId="47"/>
        <pc:sldMkLst>
          <pc:docMk/>
          <pc:sldMk cId="580781558" sldId="5779"/>
        </pc:sldMkLst>
      </pc:sldChg>
      <pc:sldChg chg="del">
        <pc:chgData name="炜霖 阮" userId="2300498c671eabd1" providerId="LiveId" clId="{AC41325A-4E6F-4B2E-9F27-1A98105652C6}" dt="2024-11-03T06:26:04.028" v="1336" actId="47"/>
        <pc:sldMkLst>
          <pc:docMk/>
          <pc:sldMk cId="4275004971" sldId="5780"/>
        </pc:sldMkLst>
      </pc:sldChg>
      <pc:sldChg chg="del">
        <pc:chgData name="炜霖 阮" userId="2300498c671eabd1" providerId="LiveId" clId="{AC41325A-4E6F-4B2E-9F27-1A98105652C6}" dt="2024-11-03T06:25:35.828" v="1335" actId="47"/>
        <pc:sldMkLst>
          <pc:docMk/>
          <pc:sldMk cId="120643826" sldId="5781"/>
        </pc:sldMkLst>
      </pc:sldChg>
      <pc:sldChg chg="del">
        <pc:chgData name="炜霖 阮" userId="2300498c671eabd1" providerId="LiveId" clId="{AC41325A-4E6F-4B2E-9F27-1A98105652C6}" dt="2024-11-03T06:25:35.828" v="1335" actId="47"/>
        <pc:sldMkLst>
          <pc:docMk/>
          <pc:sldMk cId="2853089336" sldId="5782"/>
        </pc:sldMkLst>
      </pc:sldChg>
      <pc:sldChg chg="del">
        <pc:chgData name="炜霖 阮" userId="2300498c671eabd1" providerId="LiveId" clId="{AC41325A-4E6F-4B2E-9F27-1A98105652C6}" dt="2024-11-03T06:25:35.828" v="1335" actId="47"/>
        <pc:sldMkLst>
          <pc:docMk/>
          <pc:sldMk cId="1006936600" sldId="5783"/>
        </pc:sldMkLst>
      </pc:sldChg>
      <pc:sldChg chg="del">
        <pc:chgData name="炜霖 阮" userId="2300498c671eabd1" providerId="LiveId" clId="{AC41325A-4E6F-4B2E-9F27-1A98105652C6}" dt="2024-11-03T06:25:35.828" v="1335" actId="47"/>
        <pc:sldMkLst>
          <pc:docMk/>
          <pc:sldMk cId="2958309216" sldId="5784"/>
        </pc:sldMkLst>
      </pc:sldChg>
      <pc:sldChg chg="addSp delSp modSp add mod">
        <pc:chgData name="炜霖 阮" userId="2300498c671eabd1" providerId="LiveId" clId="{AC41325A-4E6F-4B2E-9F27-1A98105652C6}" dt="2024-11-02T13:37:58.730" v="498" actId="20577"/>
        <pc:sldMkLst>
          <pc:docMk/>
          <pc:sldMk cId="1871056747" sldId="5785"/>
        </pc:sldMkLst>
        <pc:spChg chg="mod">
          <ac:chgData name="炜霖 阮" userId="2300498c671eabd1" providerId="LiveId" clId="{AC41325A-4E6F-4B2E-9F27-1A98105652C6}" dt="2024-11-02T13:37:58.730" v="498" actId="20577"/>
          <ac:spMkLst>
            <pc:docMk/>
            <pc:sldMk cId="1871056747" sldId="5785"/>
            <ac:spMk id="3" creationId="{62945C5C-C650-5EA4-2BA6-D138D341325D}"/>
          </ac:spMkLst>
        </pc:spChg>
        <pc:spChg chg="add mod">
          <ac:chgData name="炜霖 阮" userId="2300498c671eabd1" providerId="LiveId" clId="{AC41325A-4E6F-4B2E-9F27-1A98105652C6}" dt="2024-11-02T13:29:10.814" v="426" actId="123"/>
          <ac:spMkLst>
            <pc:docMk/>
            <pc:sldMk cId="1871056747" sldId="5785"/>
            <ac:spMk id="4" creationId="{1C3F2F50-68C2-5E29-0902-15E8B1CC80FF}"/>
          </ac:spMkLst>
        </pc:spChg>
        <pc:spChg chg="add mod">
          <ac:chgData name="炜霖 阮" userId="2300498c671eabd1" providerId="LiveId" clId="{AC41325A-4E6F-4B2E-9F27-1A98105652C6}" dt="2024-11-02T13:21:30.144" v="312"/>
          <ac:spMkLst>
            <pc:docMk/>
            <pc:sldMk cId="1871056747" sldId="5785"/>
            <ac:spMk id="6" creationId="{33766487-C964-D736-0736-AEEAAB8EB3F1}"/>
          </ac:spMkLst>
        </pc:spChg>
        <pc:spChg chg="add del mod">
          <ac:chgData name="炜霖 阮" userId="2300498c671eabd1" providerId="LiveId" clId="{AC41325A-4E6F-4B2E-9F27-1A98105652C6}" dt="2024-11-02T13:15:39.734" v="273"/>
          <ac:spMkLst>
            <pc:docMk/>
            <pc:sldMk cId="1871056747" sldId="5785"/>
            <ac:spMk id="7" creationId="{3D8E712E-1147-7B9C-F52E-1C79D81A9E60}"/>
          </ac:spMkLst>
        </pc:spChg>
        <pc:spChg chg="add mod">
          <ac:chgData name="炜霖 阮" userId="2300498c671eabd1" providerId="LiveId" clId="{AC41325A-4E6F-4B2E-9F27-1A98105652C6}" dt="2024-11-02T13:21:30.144" v="312"/>
          <ac:spMkLst>
            <pc:docMk/>
            <pc:sldMk cId="1871056747" sldId="5785"/>
            <ac:spMk id="8" creationId="{49AF6247-D871-C32C-4FCD-C80D9203C423}"/>
          </ac:spMkLst>
        </pc:spChg>
        <pc:spChg chg="add mod">
          <ac:chgData name="炜霖 阮" userId="2300498c671eabd1" providerId="LiveId" clId="{AC41325A-4E6F-4B2E-9F27-1A98105652C6}" dt="2024-11-02T13:21:30.144" v="312"/>
          <ac:spMkLst>
            <pc:docMk/>
            <pc:sldMk cId="1871056747" sldId="5785"/>
            <ac:spMk id="10" creationId="{1AAB3F38-5065-B899-10FF-C662DAF93515}"/>
          </ac:spMkLst>
        </pc:spChg>
        <pc:spChg chg="add mod">
          <ac:chgData name="炜霖 阮" userId="2300498c671eabd1" providerId="LiveId" clId="{AC41325A-4E6F-4B2E-9F27-1A98105652C6}" dt="2024-11-02T13:21:30.144" v="312"/>
          <ac:spMkLst>
            <pc:docMk/>
            <pc:sldMk cId="1871056747" sldId="5785"/>
            <ac:spMk id="11" creationId="{51DBE15C-B2A7-46AF-5225-BEDA7C7DBCC5}"/>
          </ac:spMkLst>
        </pc:spChg>
        <pc:spChg chg="add mod">
          <ac:chgData name="炜霖 阮" userId="2300498c671eabd1" providerId="LiveId" clId="{AC41325A-4E6F-4B2E-9F27-1A98105652C6}" dt="2024-11-02T13:28:08.652" v="416" actId="20577"/>
          <ac:spMkLst>
            <pc:docMk/>
            <pc:sldMk cId="1871056747" sldId="5785"/>
            <ac:spMk id="13" creationId="{0AAF026C-2F48-27C8-1330-E7DBCF2FC889}"/>
          </ac:spMkLst>
        </pc:spChg>
        <pc:spChg chg="add mod">
          <ac:chgData name="炜霖 阮" userId="2300498c671eabd1" providerId="LiveId" clId="{AC41325A-4E6F-4B2E-9F27-1A98105652C6}" dt="2024-11-02T13:21:30.144" v="312"/>
          <ac:spMkLst>
            <pc:docMk/>
            <pc:sldMk cId="1871056747" sldId="5785"/>
            <ac:spMk id="14" creationId="{1A94F185-104E-4031-4A88-2268E175A953}"/>
          </ac:spMkLst>
        </pc:spChg>
        <pc:spChg chg="add mod">
          <ac:chgData name="炜霖 阮" userId="2300498c671eabd1" providerId="LiveId" clId="{AC41325A-4E6F-4B2E-9F27-1A98105652C6}" dt="2024-11-02T13:27:14.671" v="395" actId="20577"/>
          <ac:spMkLst>
            <pc:docMk/>
            <pc:sldMk cId="1871056747" sldId="5785"/>
            <ac:spMk id="15" creationId="{E0FF61AC-1EBD-7758-40BD-D68CD7C27804}"/>
          </ac:spMkLst>
        </pc:spChg>
        <pc:spChg chg="add mod">
          <ac:chgData name="炜霖 阮" userId="2300498c671eabd1" providerId="LiveId" clId="{AC41325A-4E6F-4B2E-9F27-1A98105652C6}" dt="2024-11-02T13:27:55.972" v="413" actId="14100"/>
          <ac:spMkLst>
            <pc:docMk/>
            <pc:sldMk cId="1871056747" sldId="5785"/>
            <ac:spMk id="18" creationId="{A6409EF0-E31F-1F32-3651-3AF4EC192A73}"/>
          </ac:spMkLst>
        </pc:spChg>
        <pc:spChg chg="add mod">
          <ac:chgData name="炜霖 阮" userId="2300498c671eabd1" providerId="LiveId" clId="{AC41325A-4E6F-4B2E-9F27-1A98105652C6}" dt="2024-11-02T13:21:30.144" v="312"/>
          <ac:spMkLst>
            <pc:docMk/>
            <pc:sldMk cId="1871056747" sldId="5785"/>
            <ac:spMk id="19" creationId="{D6FCD1E8-28C2-AFEB-00BF-706DF3A0CB93}"/>
          </ac:spMkLst>
        </pc:spChg>
        <pc:spChg chg="add mod">
          <ac:chgData name="炜霖 阮" userId="2300498c671eabd1" providerId="LiveId" clId="{AC41325A-4E6F-4B2E-9F27-1A98105652C6}" dt="2024-11-02T13:21:30.144" v="312"/>
          <ac:spMkLst>
            <pc:docMk/>
            <pc:sldMk cId="1871056747" sldId="5785"/>
            <ac:spMk id="20" creationId="{ED5521D0-188B-E63B-842D-B08F3F890BB4}"/>
          </ac:spMkLst>
        </pc:spChg>
        <pc:spChg chg="add mod">
          <ac:chgData name="炜霖 阮" userId="2300498c671eabd1" providerId="LiveId" clId="{AC41325A-4E6F-4B2E-9F27-1A98105652C6}" dt="2024-11-02T13:29:03.763" v="425" actId="14100"/>
          <ac:spMkLst>
            <pc:docMk/>
            <pc:sldMk cId="1871056747" sldId="5785"/>
            <ac:spMk id="22" creationId="{85966C51-5736-3376-CE42-E8AE0358FDB6}"/>
          </ac:spMkLst>
        </pc:spChg>
        <pc:spChg chg="mod">
          <ac:chgData name="炜霖 阮" userId="2300498c671eabd1" providerId="LiveId" clId="{AC41325A-4E6F-4B2E-9F27-1A98105652C6}" dt="2024-11-02T13:35:27.761" v="486" actId="20577"/>
          <ac:spMkLst>
            <pc:docMk/>
            <pc:sldMk cId="1871056747" sldId="5785"/>
            <ac:spMk id="41" creationId="{5541C446-3825-54C8-D05F-C6880FF60167}"/>
          </ac:spMkLst>
        </pc:spChg>
        <pc:grpChg chg="add mod">
          <ac:chgData name="炜霖 阮" userId="2300498c671eabd1" providerId="LiveId" clId="{AC41325A-4E6F-4B2E-9F27-1A98105652C6}" dt="2024-11-02T13:22:21.740" v="320" actId="14100"/>
          <ac:grpSpMkLst>
            <pc:docMk/>
            <pc:sldMk cId="1871056747" sldId="5785"/>
            <ac:grpSpMk id="2" creationId="{06E0BA1C-B562-EE64-A29C-0156CF8E4F60}"/>
          </ac:grpSpMkLst>
        </pc:grpChg>
        <pc:picChg chg="del">
          <ac:chgData name="炜霖 阮" userId="2300498c671eabd1" providerId="LiveId" clId="{AC41325A-4E6F-4B2E-9F27-1A98105652C6}" dt="2024-11-02T13:19:43.216" v="311" actId="478"/>
          <ac:picMkLst>
            <pc:docMk/>
            <pc:sldMk cId="1871056747" sldId="5785"/>
            <ac:picMk id="5" creationId="{0B2747C4-7F61-F857-7086-0FE64A6A77AF}"/>
          </ac:picMkLst>
        </pc:picChg>
        <pc:picChg chg="add del mod">
          <ac:chgData name="炜霖 阮" userId="2300498c671eabd1" providerId="LiveId" clId="{AC41325A-4E6F-4B2E-9F27-1A98105652C6}" dt="2024-11-02T13:28:35.427" v="421" actId="478"/>
          <ac:picMkLst>
            <pc:docMk/>
            <pc:sldMk cId="1871056747" sldId="5785"/>
            <ac:picMk id="23" creationId="{EB5B79F0-91C9-748C-75E0-DF31B3587389}"/>
          </ac:picMkLst>
        </pc:picChg>
        <pc:picChg chg="add mod">
          <ac:chgData name="炜霖 阮" userId="2300498c671eabd1" providerId="LiveId" clId="{AC41325A-4E6F-4B2E-9F27-1A98105652C6}" dt="2024-11-02T13:34:58.380" v="452" actId="1076"/>
          <ac:picMkLst>
            <pc:docMk/>
            <pc:sldMk cId="1871056747" sldId="5785"/>
            <ac:picMk id="25" creationId="{C3371866-29A9-17C4-8E80-A42133F0568B}"/>
          </ac:picMkLst>
        </pc:picChg>
        <pc:picChg chg="add del mod">
          <ac:chgData name="炜霖 阮" userId="2300498c671eabd1" providerId="LiveId" clId="{AC41325A-4E6F-4B2E-9F27-1A98105652C6}" dt="2024-11-02T13:30:32.405" v="429" actId="478"/>
          <ac:picMkLst>
            <pc:docMk/>
            <pc:sldMk cId="1871056747" sldId="5785"/>
            <ac:picMk id="2050" creationId="{81964B93-18BF-C0C0-2C7C-EA6CBAC8F97F}"/>
          </ac:picMkLst>
        </pc:picChg>
        <pc:picChg chg="add mod">
          <ac:chgData name="炜霖 阮" userId="2300498c671eabd1" providerId="LiveId" clId="{AC41325A-4E6F-4B2E-9F27-1A98105652C6}" dt="2024-11-02T13:34:58.380" v="452" actId="1076"/>
          <ac:picMkLst>
            <pc:docMk/>
            <pc:sldMk cId="1871056747" sldId="5785"/>
            <ac:picMk id="2052" creationId="{A9FF902B-4AA7-A0C2-A27C-B74BC092880C}"/>
          </ac:picMkLst>
        </pc:picChg>
        <pc:picChg chg="add mod">
          <ac:chgData name="炜霖 阮" userId="2300498c671eabd1" providerId="LiveId" clId="{AC41325A-4E6F-4B2E-9F27-1A98105652C6}" dt="2024-11-02T13:34:58.380" v="452" actId="1076"/>
          <ac:picMkLst>
            <pc:docMk/>
            <pc:sldMk cId="1871056747" sldId="5785"/>
            <ac:picMk id="2054" creationId="{D5BEFE44-61B7-1850-25AF-A82B4DF4827C}"/>
          </ac:picMkLst>
        </pc:picChg>
        <pc:picChg chg="add mod">
          <ac:chgData name="炜霖 阮" userId="2300498c671eabd1" providerId="LiveId" clId="{AC41325A-4E6F-4B2E-9F27-1A98105652C6}" dt="2024-11-02T13:34:58.380" v="452" actId="1076"/>
          <ac:picMkLst>
            <pc:docMk/>
            <pc:sldMk cId="1871056747" sldId="5785"/>
            <ac:picMk id="2056" creationId="{BCC14EA1-707B-5BD0-6C67-48C93436A5A9}"/>
          </ac:picMkLst>
        </pc:picChg>
        <pc:cxnChg chg="add mod">
          <ac:chgData name="炜霖 阮" userId="2300498c671eabd1" providerId="LiveId" clId="{AC41325A-4E6F-4B2E-9F27-1A98105652C6}" dt="2024-11-02T13:21:30.144" v="312"/>
          <ac:cxnSpMkLst>
            <pc:docMk/>
            <pc:sldMk cId="1871056747" sldId="5785"/>
            <ac:cxnSpMk id="9" creationId="{685E2502-A769-1EFB-255A-88A73AC54F15}"/>
          </ac:cxnSpMkLst>
        </pc:cxnChg>
        <pc:cxnChg chg="add mod">
          <ac:chgData name="炜霖 阮" userId="2300498c671eabd1" providerId="LiveId" clId="{AC41325A-4E6F-4B2E-9F27-1A98105652C6}" dt="2024-11-02T13:21:30.144" v="312"/>
          <ac:cxnSpMkLst>
            <pc:docMk/>
            <pc:sldMk cId="1871056747" sldId="5785"/>
            <ac:cxnSpMk id="12" creationId="{E90C85D1-2EA0-4903-A636-C03E5F5821D7}"/>
          </ac:cxnSpMkLst>
        </pc:cxnChg>
        <pc:cxnChg chg="add mod">
          <ac:chgData name="炜霖 阮" userId="2300498c671eabd1" providerId="LiveId" clId="{AC41325A-4E6F-4B2E-9F27-1A98105652C6}" dt="2024-11-02T13:21:30.144" v="312"/>
          <ac:cxnSpMkLst>
            <pc:docMk/>
            <pc:sldMk cId="1871056747" sldId="5785"/>
            <ac:cxnSpMk id="16" creationId="{6CFF61B8-4727-C0B2-750C-01004ADE08F0}"/>
          </ac:cxnSpMkLst>
        </pc:cxnChg>
        <pc:cxnChg chg="add mod">
          <ac:chgData name="炜霖 阮" userId="2300498c671eabd1" providerId="LiveId" clId="{AC41325A-4E6F-4B2E-9F27-1A98105652C6}" dt="2024-11-02T13:21:30.144" v="312"/>
          <ac:cxnSpMkLst>
            <pc:docMk/>
            <pc:sldMk cId="1871056747" sldId="5785"/>
            <ac:cxnSpMk id="21" creationId="{2EA82266-0ADD-5A10-24A1-50D14A9D634E}"/>
          </ac:cxnSpMkLst>
        </pc:cxnChg>
      </pc:sldChg>
      <pc:sldChg chg="addSp delSp modSp add mod modNotesTx">
        <pc:chgData name="炜霖 阮" userId="2300498c671eabd1" providerId="LiveId" clId="{AC41325A-4E6F-4B2E-9F27-1A98105652C6}" dt="2024-11-02T13:52:38.357" v="778" actId="2711"/>
        <pc:sldMkLst>
          <pc:docMk/>
          <pc:sldMk cId="226005933" sldId="5786"/>
        </pc:sldMkLst>
        <pc:spChg chg="mod">
          <ac:chgData name="炜霖 阮" userId="2300498c671eabd1" providerId="LiveId" clId="{AC41325A-4E6F-4B2E-9F27-1A98105652C6}" dt="2024-11-02T13:38:44.782" v="499" actId="20577"/>
          <ac:spMkLst>
            <pc:docMk/>
            <pc:sldMk cId="226005933" sldId="5786"/>
            <ac:spMk id="3" creationId="{C045C45A-26FC-E1F7-4294-3356C6AECAF3}"/>
          </ac:spMkLst>
        </pc:spChg>
        <pc:spChg chg="add mod">
          <ac:chgData name="炜霖 阮" userId="2300498c671eabd1" providerId="LiveId" clId="{AC41325A-4E6F-4B2E-9F27-1A98105652C6}" dt="2024-11-02T13:45:36.585" v="701" actId="403"/>
          <ac:spMkLst>
            <pc:docMk/>
            <pc:sldMk cId="226005933" sldId="5786"/>
            <ac:spMk id="7" creationId="{C5304A94-A187-D2C9-31DC-2E11CE9925B7}"/>
          </ac:spMkLst>
        </pc:spChg>
        <pc:spChg chg="add mod">
          <ac:chgData name="炜霖 阮" userId="2300498c671eabd1" providerId="LiveId" clId="{AC41325A-4E6F-4B2E-9F27-1A98105652C6}" dt="2024-11-02T13:52:38.357" v="778" actId="2711"/>
          <ac:spMkLst>
            <pc:docMk/>
            <pc:sldMk cId="226005933" sldId="5786"/>
            <ac:spMk id="24" creationId="{485239DB-3B6F-3A5E-9A7D-68B69A67302C}"/>
          </ac:spMkLst>
        </pc:spChg>
        <pc:spChg chg="mod">
          <ac:chgData name="炜霖 阮" userId="2300498c671eabd1" providerId="LiveId" clId="{AC41325A-4E6F-4B2E-9F27-1A98105652C6}" dt="2024-11-02T13:39:05.534" v="522" actId="20577"/>
          <ac:spMkLst>
            <pc:docMk/>
            <pc:sldMk cId="226005933" sldId="5786"/>
            <ac:spMk id="41" creationId="{B6E50F35-1826-AED8-46F2-A707C7A204C7}"/>
          </ac:spMkLst>
        </pc:spChg>
        <pc:grpChg chg="del">
          <ac:chgData name="炜霖 阮" userId="2300498c671eabd1" providerId="LiveId" clId="{AC41325A-4E6F-4B2E-9F27-1A98105652C6}" dt="2024-11-02T13:39:26.623" v="524" actId="478"/>
          <ac:grpSpMkLst>
            <pc:docMk/>
            <pc:sldMk cId="226005933" sldId="5786"/>
            <ac:grpSpMk id="2" creationId="{D0770414-C540-1A6D-F133-E869AC7B79AA}"/>
          </ac:grpSpMkLst>
        </pc:grpChg>
        <pc:picChg chg="del">
          <ac:chgData name="炜霖 阮" userId="2300498c671eabd1" providerId="LiveId" clId="{AC41325A-4E6F-4B2E-9F27-1A98105652C6}" dt="2024-11-02T13:39:26.623" v="524" actId="478"/>
          <ac:picMkLst>
            <pc:docMk/>
            <pc:sldMk cId="226005933" sldId="5786"/>
            <ac:picMk id="25" creationId="{E204D948-329B-3410-D6E6-03398A455731}"/>
          </ac:picMkLst>
        </pc:picChg>
        <pc:picChg chg="del">
          <ac:chgData name="炜霖 阮" userId="2300498c671eabd1" providerId="LiveId" clId="{AC41325A-4E6F-4B2E-9F27-1A98105652C6}" dt="2024-11-02T13:39:26.623" v="524" actId="478"/>
          <ac:picMkLst>
            <pc:docMk/>
            <pc:sldMk cId="226005933" sldId="5786"/>
            <ac:picMk id="2052" creationId="{04998C9A-984E-07E5-B55F-F501A18E146E}"/>
          </ac:picMkLst>
        </pc:picChg>
        <pc:picChg chg="del">
          <ac:chgData name="炜霖 阮" userId="2300498c671eabd1" providerId="LiveId" clId="{AC41325A-4E6F-4B2E-9F27-1A98105652C6}" dt="2024-11-02T13:39:26.623" v="524" actId="478"/>
          <ac:picMkLst>
            <pc:docMk/>
            <pc:sldMk cId="226005933" sldId="5786"/>
            <ac:picMk id="2054" creationId="{11C47C39-56B5-198E-4832-511590CF8BD6}"/>
          </ac:picMkLst>
        </pc:picChg>
        <pc:picChg chg="del">
          <ac:chgData name="炜霖 阮" userId="2300498c671eabd1" providerId="LiveId" clId="{AC41325A-4E6F-4B2E-9F27-1A98105652C6}" dt="2024-11-02T13:39:26.623" v="524" actId="478"/>
          <ac:picMkLst>
            <pc:docMk/>
            <pc:sldMk cId="226005933" sldId="5786"/>
            <ac:picMk id="2056" creationId="{A3F8CA88-3846-2C3A-709E-1944D8D6BBA3}"/>
          </ac:picMkLst>
        </pc:picChg>
      </pc:sldChg>
      <pc:sldChg chg="add del">
        <pc:chgData name="炜霖 阮" userId="2300498c671eabd1" providerId="LiveId" clId="{AC41325A-4E6F-4B2E-9F27-1A98105652C6}" dt="2024-11-02T13:18:43.221" v="307"/>
        <pc:sldMkLst>
          <pc:docMk/>
          <pc:sldMk cId="555277241" sldId="5786"/>
        </pc:sldMkLst>
      </pc:sldChg>
      <pc:sldChg chg="addSp modSp add mod modNotesTx">
        <pc:chgData name="炜霖 阮" userId="2300498c671eabd1" providerId="LiveId" clId="{AC41325A-4E6F-4B2E-9F27-1A98105652C6}" dt="2024-11-02T13:53:22.067" v="789" actId="1076"/>
        <pc:sldMkLst>
          <pc:docMk/>
          <pc:sldMk cId="4009879168" sldId="5787"/>
        </pc:sldMkLst>
        <pc:spChg chg="mod">
          <ac:chgData name="炜霖 阮" userId="2300498c671eabd1" providerId="LiveId" clId="{AC41325A-4E6F-4B2E-9F27-1A98105652C6}" dt="2024-11-02T13:39:35.429" v="526"/>
          <ac:spMkLst>
            <pc:docMk/>
            <pc:sldMk cId="4009879168" sldId="5787"/>
            <ac:spMk id="3" creationId="{2FACD5E0-A569-B920-BDC4-7D7988F0F928}"/>
          </ac:spMkLst>
        </pc:spChg>
        <pc:spChg chg="add mod">
          <ac:chgData name="炜霖 阮" userId="2300498c671eabd1" providerId="LiveId" clId="{AC41325A-4E6F-4B2E-9F27-1A98105652C6}" dt="2024-11-02T13:51:01.095" v="770" actId="1076"/>
          <ac:spMkLst>
            <pc:docMk/>
            <pc:sldMk cId="4009879168" sldId="5787"/>
            <ac:spMk id="4" creationId="{33DD57D2-D895-89B9-CA7C-0D46E8C3625D}"/>
          </ac:spMkLst>
        </pc:spChg>
        <pc:spChg chg="add mod">
          <ac:chgData name="炜霖 阮" userId="2300498c671eabd1" providerId="LiveId" clId="{AC41325A-4E6F-4B2E-9F27-1A98105652C6}" dt="2024-11-02T13:53:22.067" v="789" actId="1076"/>
          <ac:spMkLst>
            <pc:docMk/>
            <pc:sldMk cId="4009879168" sldId="5787"/>
            <ac:spMk id="6" creationId="{BD2D64FB-A537-6323-5948-208D62AF45EA}"/>
          </ac:spMkLst>
        </pc:spChg>
      </pc:sldChg>
      <pc:sldChg chg="addSp delSp modSp add mod ord modNotesTx">
        <pc:chgData name="炜霖 阮" userId="2300498c671eabd1" providerId="LiveId" clId="{AC41325A-4E6F-4B2E-9F27-1A98105652C6}" dt="2024-11-02T14:12:23.893" v="1065" actId="1076"/>
        <pc:sldMkLst>
          <pc:docMk/>
          <pc:sldMk cId="764154903" sldId="5788"/>
        </pc:sldMkLst>
        <pc:spChg chg="add mod">
          <ac:chgData name="炜霖 阮" userId="2300498c671eabd1" providerId="LiveId" clId="{AC41325A-4E6F-4B2E-9F27-1A98105652C6}" dt="2024-11-02T13:59:18.728" v="864" actId="20577"/>
          <ac:spMkLst>
            <pc:docMk/>
            <pc:sldMk cId="764154903" sldId="5788"/>
            <ac:spMk id="2" creationId="{7AF1A947-B156-7AC9-D1D7-B175EC73C0C5}"/>
          </ac:spMkLst>
        </pc:spChg>
        <pc:spChg chg="add del mod">
          <ac:chgData name="炜霖 阮" userId="2300498c671eabd1" providerId="LiveId" clId="{AC41325A-4E6F-4B2E-9F27-1A98105652C6}" dt="2024-11-02T13:55:57.028" v="807" actId="478"/>
          <ac:spMkLst>
            <pc:docMk/>
            <pc:sldMk cId="764154903" sldId="5788"/>
            <ac:spMk id="3" creationId="{0E4845DA-431C-E616-B41E-47DFFAB82776}"/>
          </ac:spMkLst>
        </pc:spChg>
        <pc:spChg chg="del">
          <ac:chgData name="炜霖 阮" userId="2300498c671eabd1" providerId="LiveId" clId="{AC41325A-4E6F-4B2E-9F27-1A98105652C6}" dt="2024-11-02T13:55:10.737" v="803" actId="478"/>
          <ac:spMkLst>
            <pc:docMk/>
            <pc:sldMk cId="764154903" sldId="5788"/>
            <ac:spMk id="4" creationId="{9EB60152-F4BB-1620-E8B4-65AC84A668E2}"/>
          </ac:spMkLst>
        </pc:spChg>
        <pc:spChg chg="add del mod">
          <ac:chgData name="炜霖 阮" userId="2300498c671eabd1" providerId="LiveId" clId="{AC41325A-4E6F-4B2E-9F27-1A98105652C6}" dt="2024-11-02T13:56:29.529" v="812" actId="478"/>
          <ac:spMkLst>
            <pc:docMk/>
            <pc:sldMk cId="764154903" sldId="5788"/>
            <ac:spMk id="5" creationId="{F4BA7640-70B3-DDF2-69B1-2A19D4176D40}"/>
          </ac:spMkLst>
        </pc:spChg>
        <pc:spChg chg="del mod">
          <ac:chgData name="炜霖 阮" userId="2300498c671eabd1" providerId="LiveId" clId="{AC41325A-4E6F-4B2E-9F27-1A98105652C6}" dt="2024-11-02T13:57:46.604" v="843" actId="478"/>
          <ac:spMkLst>
            <pc:docMk/>
            <pc:sldMk cId="764154903" sldId="5788"/>
            <ac:spMk id="6" creationId="{EC97A45B-6D95-7FC7-4DB6-2A1585F90CFC}"/>
          </ac:spMkLst>
        </pc:spChg>
        <pc:spChg chg="add mod">
          <ac:chgData name="炜霖 阮" userId="2300498c671eabd1" providerId="LiveId" clId="{AC41325A-4E6F-4B2E-9F27-1A98105652C6}" dt="2024-11-02T13:59:29.510" v="866" actId="1076"/>
          <ac:spMkLst>
            <pc:docMk/>
            <pc:sldMk cId="764154903" sldId="5788"/>
            <ac:spMk id="7" creationId="{ED70E662-9367-EA0D-D161-0BE6B4ACBF86}"/>
          </ac:spMkLst>
        </pc:spChg>
        <pc:spChg chg="add mod">
          <ac:chgData name="炜霖 阮" userId="2300498c671eabd1" providerId="LiveId" clId="{AC41325A-4E6F-4B2E-9F27-1A98105652C6}" dt="2024-11-02T13:59:24.001" v="865" actId="1076"/>
          <ac:spMkLst>
            <pc:docMk/>
            <pc:sldMk cId="764154903" sldId="5788"/>
            <ac:spMk id="10" creationId="{D946D141-8ED1-330A-28E1-883A79954292}"/>
          </ac:spMkLst>
        </pc:spChg>
        <pc:spChg chg="add del mod">
          <ac:chgData name="炜霖 阮" userId="2300498c671eabd1" providerId="LiveId" clId="{AC41325A-4E6F-4B2E-9F27-1A98105652C6}" dt="2024-11-02T14:09:28.600" v="1005" actId="478"/>
          <ac:spMkLst>
            <pc:docMk/>
            <pc:sldMk cId="764154903" sldId="5788"/>
            <ac:spMk id="16" creationId="{1C9EA850-751A-21BB-52D5-8D779E5B783B}"/>
          </ac:spMkLst>
        </pc:spChg>
        <pc:spChg chg="add del mod">
          <ac:chgData name="炜霖 阮" userId="2300498c671eabd1" providerId="LiveId" clId="{AC41325A-4E6F-4B2E-9F27-1A98105652C6}" dt="2024-11-02T14:09:29.859" v="1006" actId="478"/>
          <ac:spMkLst>
            <pc:docMk/>
            <pc:sldMk cId="764154903" sldId="5788"/>
            <ac:spMk id="18" creationId="{DA7343DB-8030-F167-275F-8E7DB4005CD1}"/>
          </ac:spMkLst>
        </pc:spChg>
        <pc:spChg chg="add del mod">
          <ac:chgData name="炜霖 阮" userId="2300498c671eabd1" providerId="LiveId" clId="{AC41325A-4E6F-4B2E-9F27-1A98105652C6}" dt="2024-11-02T14:09:27.536" v="1004" actId="478"/>
          <ac:spMkLst>
            <pc:docMk/>
            <pc:sldMk cId="764154903" sldId="5788"/>
            <ac:spMk id="19" creationId="{B98BE816-AFBB-BED1-3CA4-C9B3C434DBED}"/>
          </ac:spMkLst>
        </pc:spChg>
        <pc:spChg chg="add mod">
          <ac:chgData name="炜霖 阮" userId="2300498c671eabd1" providerId="LiveId" clId="{AC41325A-4E6F-4B2E-9F27-1A98105652C6}" dt="2024-11-02T14:12:15.704" v="1063" actId="1076"/>
          <ac:spMkLst>
            <pc:docMk/>
            <pc:sldMk cId="764154903" sldId="5788"/>
            <ac:spMk id="21" creationId="{C2AB4272-2F3D-B914-0CB3-2DDA70B7E1E8}"/>
          </ac:spMkLst>
        </pc:spChg>
        <pc:spChg chg="mod">
          <ac:chgData name="炜霖 阮" userId="2300498c671eabd1" providerId="LiveId" clId="{AC41325A-4E6F-4B2E-9F27-1A98105652C6}" dt="2024-11-02T14:06:12.096" v="970" actId="20577"/>
          <ac:spMkLst>
            <pc:docMk/>
            <pc:sldMk cId="764154903" sldId="5788"/>
            <ac:spMk id="41" creationId="{DE123EE6-9B19-1B1D-1F93-23550F40C18D}"/>
          </ac:spMkLst>
        </pc:spChg>
        <pc:picChg chg="add mod">
          <ac:chgData name="炜霖 阮" userId="2300498c671eabd1" providerId="LiveId" clId="{AC41325A-4E6F-4B2E-9F27-1A98105652C6}" dt="2024-11-02T14:12:23.893" v="1065" actId="1076"/>
          <ac:picMkLst>
            <pc:docMk/>
            <pc:sldMk cId="764154903" sldId="5788"/>
            <ac:picMk id="9" creationId="{F9EE4D9F-4BB4-F3DE-567A-3F7A7028BC68}"/>
          </ac:picMkLst>
        </pc:picChg>
        <pc:picChg chg="add mod">
          <ac:chgData name="炜霖 阮" userId="2300498c671eabd1" providerId="LiveId" clId="{AC41325A-4E6F-4B2E-9F27-1A98105652C6}" dt="2024-11-02T14:12:19.729" v="1064" actId="1076"/>
          <ac:picMkLst>
            <pc:docMk/>
            <pc:sldMk cId="764154903" sldId="5788"/>
            <ac:picMk id="12" creationId="{91533C85-EAB2-BDEB-AAFC-E55A9394EB41}"/>
          </ac:picMkLst>
        </pc:picChg>
        <pc:picChg chg="add mod">
          <ac:chgData name="炜霖 阮" userId="2300498c671eabd1" providerId="LiveId" clId="{AC41325A-4E6F-4B2E-9F27-1A98105652C6}" dt="2024-11-02T14:12:19.729" v="1064" actId="1076"/>
          <ac:picMkLst>
            <pc:docMk/>
            <pc:sldMk cId="764154903" sldId="5788"/>
            <ac:picMk id="14" creationId="{DDAA078D-B5C7-886B-3A27-0C64268C72F5}"/>
          </ac:picMkLst>
        </pc:picChg>
      </pc:sldChg>
      <pc:sldChg chg="addSp delSp modSp add mod modNotesTx">
        <pc:chgData name="炜霖 阮" userId="2300498c671eabd1" providerId="LiveId" clId="{AC41325A-4E6F-4B2E-9F27-1A98105652C6}" dt="2024-11-03T08:04:33.602" v="2590" actId="255"/>
        <pc:sldMkLst>
          <pc:docMk/>
          <pc:sldMk cId="2923771589" sldId="5789"/>
        </pc:sldMkLst>
        <pc:spChg chg="add mod">
          <ac:chgData name="炜霖 阮" userId="2300498c671eabd1" providerId="LiveId" clId="{AC41325A-4E6F-4B2E-9F27-1A98105652C6}" dt="2024-11-03T08:04:33.602" v="2590" actId="255"/>
          <ac:spMkLst>
            <pc:docMk/>
            <pc:sldMk cId="2923771589" sldId="5789"/>
            <ac:spMk id="6" creationId="{8AF28BA8-9381-83AA-6926-029A3AD7FB62}"/>
          </ac:spMkLst>
        </pc:spChg>
        <pc:spChg chg="add">
          <ac:chgData name="炜霖 阮" userId="2300498c671eabd1" providerId="LiveId" clId="{AC41325A-4E6F-4B2E-9F27-1A98105652C6}" dt="2024-11-03T07:50:44.404" v="2441"/>
          <ac:spMkLst>
            <pc:docMk/>
            <pc:sldMk cId="2923771589" sldId="5789"/>
            <ac:spMk id="8" creationId="{62C2D5B3-8C50-7CC0-DCDE-4B3CADC1DAAF}"/>
          </ac:spMkLst>
        </pc:spChg>
        <pc:spChg chg="add">
          <ac:chgData name="炜霖 阮" userId="2300498c671eabd1" providerId="LiveId" clId="{AC41325A-4E6F-4B2E-9F27-1A98105652C6}" dt="2024-11-03T07:50:51.308" v="2446"/>
          <ac:spMkLst>
            <pc:docMk/>
            <pc:sldMk cId="2923771589" sldId="5789"/>
            <ac:spMk id="9" creationId="{0B36E253-AADF-6B47-B0D8-AE3B3EAFA2D6}"/>
          </ac:spMkLst>
        </pc:spChg>
        <pc:spChg chg="add">
          <ac:chgData name="炜霖 阮" userId="2300498c671eabd1" providerId="LiveId" clId="{AC41325A-4E6F-4B2E-9F27-1A98105652C6}" dt="2024-11-03T07:50:57.478" v="2447"/>
          <ac:spMkLst>
            <pc:docMk/>
            <pc:sldMk cId="2923771589" sldId="5789"/>
            <ac:spMk id="10" creationId="{6BFA8484-68E9-B1B0-C07E-C2435F5F6526}"/>
          </ac:spMkLst>
        </pc:spChg>
        <pc:spChg chg="add">
          <ac:chgData name="炜霖 阮" userId="2300498c671eabd1" providerId="LiveId" clId="{AC41325A-4E6F-4B2E-9F27-1A98105652C6}" dt="2024-11-03T07:50:59.323" v="2448"/>
          <ac:spMkLst>
            <pc:docMk/>
            <pc:sldMk cId="2923771589" sldId="5789"/>
            <ac:spMk id="11" creationId="{B0619D1F-9DF7-2229-8670-7C2DFDF41C00}"/>
          </ac:spMkLst>
        </pc:spChg>
        <pc:spChg chg="mod">
          <ac:chgData name="炜霖 阮" userId="2300498c671eabd1" providerId="LiveId" clId="{AC41325A-4E6F-4B2E-9F27-1A98105652C6}" dt="2024-11-03T06:08:09.299" v="1137"/>
          <ac:spMkLst>
            <pc:docMk/>
            <pc:sldMk cId="2923771589" sldId="5789"/>
            <ac:spMk id="41" creationId="{259BA515-438D-4271-4FD9-25D31619754F}"/>
          </ac:spMkLst>
        </pc:spChg>
        <pc:picChg chg="add mod">
          <ac:chgData name="炜霖 阮" userId="2300498c671eabd1" providerId="LiveId" clId="{AC41325A-4E6F-4B2E-9F27-1A98105652C6}" dt="2024-11-03T06:28:48.453" v="1370" actId="1076"/>
          <ac:picMkLst>
            <pc:docMk/>
            <pc:sldMk cId="2923771589" sldId="5789"/>
            <ac:picMk id="3" creationId="{43D0036C-2FB4-D915-EF0A-827AF4BFFCC6}"/>
          </ac:picMkLst>
        </pc:picChg>
        <pc:picChg chg="del">
          <ac:chgData name="炜霖 阮" userId="2300498c671eabd1" providerId="LiveId" clId="{AC41325A-4E6F-4B2E-9F27-1A98105652C6}" dt="2024-11-03T06:06:27.592" v="1130" actId="478"/>
          <ac:picMkLst>
            <pc:docMk/>
            <pc:sldMk cId="2923771589" sldId="5789"/>
            <ac:picMk id="4" creationId="{BAF898F1-FD25-FC73-3223-416761FDFDB8}"/>
          </ac:picMkLst>
        </pc:picChg>
        <pc:picChg chg="del">
          <ac:chgData name="炜霖 阮" userId="2300498c671eabd1" providerId="LiveId" clId="{AC41325A-4E6F-4B2E-9F27-1A98105652C6}" dt="2024-11-03T06:06:24.819" v="1129" actId="478"/>
          <ac:picMkLst>
            <pc:docMk/>
            <pc:sldMk cId="2923771589" sldId="5789"/>
            <ac:picMk id="7" creationId="{BB203A29-131C-8D57-DC39-8A9ACD888DAB}"/>
          </ac:picMkLst>
        </pc:picChg>
      </pc:sldChg>
      <pc:sldChg chg="addSp delSp modSp add mod modNotesTx">
        <pc:chgData name="炜霖 阮" userId="2300498c671eabd1" providerId="LiveId" clId="{AC41325A-4E6F-4B2E-9F27-1A98105652C6}" dt="2024-11-03T12:49:07.787" v="2758"/>
        <pc:sldMkLst>
          <pc:docMk/>
          <pc:sldMk cId="1543094582" sldId="5790"/>
        </pc:sldMkLst>
        <pc:spChg chg="add del mod">
          <ac:chgData name="炜霖 阮" userId="2300498c671eabd1" providerId="LiveId" clId="{AC41325A-4E6F-4B2E-9F27-1A98105652C6}" dt="2024-11-03T08:02:17.883" v="2568" actId="47"/>
          <ac:spMkLst>
            <pc:docMk/>
            <pc:sldMk cId="1543094582" sldId="5790"/>
            <ac:spMk id="8" creationId="{EEDE68B5-EDF2-528F-46D3-845C18E54113}"/>
          </ac:spMkLst>
        </pc:spChg>
        <pc:spChg chg="add mod">
          <ac:chgData name="炜霖 阮" userId="2300498c671eabd1" providerId="LiveId" clId="{AC41325A-4E6F-4B2E-9F27-1A98105652C6}" dt="2024-11-03T12:49:07.787" v="2758"/>
          <ac:spMkLst>
            <pc:docMk/>
            <pc:sldMk cId="1543094582" sldId="5790"/>
            <ac:spMk id="9" creationId="{91D79FE4-EF0D-86E8-FC04-97EA94BAD703}"/>
          </ac:spMkLst>
        </pc:spChg>
        <pc:spChg chg="mod">
          <ac:chgData name="炜霖 阮" userId="2300498c671eabd1" providerId="LiveId" clId="{AC41325A-4E6F-4B2E-9F27-1A98105652C6}" dt="2024-11-03T06:08:22.475" v="1139"/>
          <ac:spMkLst>
            <pc:docMk/>
            <pc:sldMk cId="1543094582" sldId="5790"/>
            <ac:spMk id="41" creationId="{2ACD63B5-90A7-54A1-88B6-75C84008B251}"/>
          </ac:spMkLst>
        </pc:spChg>
        <pc:picChg chg="add del mod">
          <ac:chgData name="炜霖 阮" userId="2300498c671eabd1" providerId="LiveId" clId="{AC41325A-4E6F-4B2E-9F27-1A98105652C6}" dt="2024-11-03T08:01:12.389" v="2559" actId="21"/>
          <ac:picMkLst>
            <pc:docMk/>
            <pc:sldMk cId="1543094582" sldId="5790"/>
            <ac:picMk id="3" creationId="{73E3A6A1-248C-4A45-1550-9DE36856EDAB}"/>
          </ac:picMkLst>
        </pc:picChg>
        <pc:picChg chg="add del mod">
          <ac:chgData name="炜霖 阮" userId="2300498c671eabd1" providerId="LiveId" clId="{AC41325A-4E6F-4B2E-9F27-1A98105652C6}" dt="2024-11-03T08:01:12.389" v="2559" actId="21"/>
          <ac:picMkLst>
            <pc:docMk/>
            <pc:sldMk cId="1543094582" sldId="5790"/>
            <ac:picMk id="5" creationId="{1C7A779C-982C-5F9D-D8A9-D2CC0867A9D3}"/>
          </ac:picMkLst>
        </pc:picChg>
        <pc:picChg chg="add mod">
          <ac:chgData name="炜霖 阮" userId="2300498c671eabd1" providerId="LiveId" clId="{AC41325A-4E6F-4B2E-9F27-1A98105652C6}" dt="2024-11-03T08:17:45.531" v="2717" actId="1076"/>
          <ac:picMkLst>
            <pc:docMk/>
            <pc:sldMk cId="1543094582" sldId="5790"/>
            <ac:picMk id="7" creationId="{8A84E00E-1EFB-A16A-4D87-9FF929407F20}"/>
          </ac:picMkLst>
        </pc:picChg>
        <pc:picChg chg="add mod">
          <ac:chgData name="炜霖 阮" userId="2300498c671eabd1" providerId="LiveId" clId="{AC41325A-4E6F-4B2E-9F27-1A98105652C6}" dt="2024-11-03T12:47:57.046" v="2747" actId="1076"/>
          <ac:picMkLst>
            <pc:docMk/>
            <pc:sldMk cId="1543094582" sldId="5790"/>
            <ac:picMk id="11" creationId="{187C7C7B-87A5-2CD9-0EA6-F77B5741B59E}"/>
          </ac:picMkLst>
        </pc:picChg>
        <pc:picChg chg="add mod">
          <ac:chgData name="炜霖 阮" userId="2300498c671eabd1" providerId="LiveId" clId="{AC41325A-4E6F-4B2E-9F27-1A98105652C6}" dt="2024-11-03T12:49:06.807" v="2755" actId="1076"/>
          <ac:picMkLst>
            <pc:docMk/>
            <pc:sldMk cId="1543094582" sldId="5790"/>
            <ac:picMk id="13" creationId="{2BFA42CF-649F-68E5-71DB-0F4C25B5D846}"/>
          </ac:picMkLst>
        </pc:picChg>
        <pc:picChg chg="add mod">
          <ac:chgData name="炜霖 阮" userId="2300498c671eabd1" providerId="LiveId" clId="{AC41325A-4E6F-4B2E-9F27-1A98105652C6}" dt="2024-11-03T12:49:06.807" v="2755" actId="1076"/>
          <ac:picMkLst>
            <pc:docMk/>
            <pc:sldMk cId="1543094582" sldId="5790"/>
            <ac:picMk id="15" creationId="{20BF3C1C-0320-600A-FAB8-BEEBA1274EDA}"/>
          </ac:picMkLst>
        </pc:picChg>
        <pc:picChg chg="add mod">
          <ac:chgData name="炜霖 阮" userId="2300498c671eabd1" providerId="LiveId" clId="{AC41325A-4E6F-4B2E-9F27-1A98105652C6}" dt="2024-11-03T12:47:57.046" v="2747" actId="1076"/>
          <ac:picMkLst>
            <pc:docMk/>
            <pc:sldMk cId="1543094582" sldId="5790"/>
            <ac:picMk id="18" creationId="{8EBB5344-A410-4F20-8D66-25CEEA59F88E}"/>
          </ac:picMkLst>
        </pc:picChg>
        <pc:picChg chg="add mod">
          <ac:chgData name="炜霖 阮" userId="2300498c671eabd1" providerId="LiveId" clId="{AC41325A-4E6F-4B2E-9F27-1A98105652C6}" dt="2024-11-03T12:47:57.046" v="2747" actId="1076"/>
          <ac:picMkLst>
            <pc:docMk/>
            <pc:sldMk cId="1543094582" sldId="5790"/>
            <ac:picMk id="20" creationId="{BC01D77C-BC62-B221-A4F1-16F610721A38}"/>
          </ac:picMkLst>
        </pc:picChg>
        <pc:picChg chg="add mod">
          <ac:chgData name="炜霖 阮" userId="2300498c671eabd1" providerId="LiveId" clId="{AC41325A-4E6F-4B2E-9F27-1A98105652C6}" dt="2024-11-03T12:47:57.046" v="2747" actId="1076"/>
          <ac:picMkLst>
            <pc:docMk/>
            <pc:sldMk cId="1543094582" sldId="5790"/>
            <ac:picMk id="22" creationId="{EC2B1B00-D228-4936-0631-87F5876631D7}"/>
          </ac:picMkLst>
        </pc:picChg>
      </pc:sldChg>
      <pc:sldChg chg="addSp delSp modSp add mod">
        <pc:chgData name="炜霖 阮" userId="2300498c671eabd1" providerId="LiveId" clId="{AC41325A-4E6F-4B2E-9F27-1A98105652C6}" dt="2024-11-03T13:00:09.325" v="2902" actId="5793"/>
        <pc:sldMkLst>
          <pc:docMk/>
          <pc:sldMk cId="3523998805" sldId="5791"/>
        </pc:sldMkLst>
        <pc:spChg chg="mod">
          <ac:chgData name="炜霖 阮" userId="2300498c671eabd1" providerId="LiveId" clId="{AC41325A-4E6F-4B2E-9F27-1A98105652C6}" dt="2024-11-03T13:00:09.325" v="2902" actId="5793"/>
          <ac:spMkLst>
            <pc:docMk/>
            <pc:sldMk cId="3523998805" sldId="5791"/>
            <ac:spMk id="41" creationId="{68944A1E-BD8A-FFCD-DDD0-675EE4FBA425}"/>
          </ac:spMkLst>
        </pc:spChg>
        <pc:picChg chg="add del mod">
          <ac:chgData name="炜霖 阮" userId="2300498c671eabd1" providerId="LiveId" clId="{AC41325A-4E6F-4B2E-9F27-1A98105652C6}" dt="2024-11-03T06:11:23.584" v="1161" actId="478"/>
          <ac:picMkLst>
            <pc:docMk/>
            <pc:sldMk cId="3523998805" sldId="5791"/>
            <ac:picMk id="3" creationId="{7F3521C7-A715-521E-1ED3-2FEAB8974BC0}"/>
          </ac:picMkLst>
        </pc:picChg>
        <pc:picChg chg="del">
          <ac:chgData name="炜霖 阮" userId="2300498c671eabd1" providerId="LiveId" clId="{AC41325A-4E6F-4B2E-9F27-1A98105652C6}" dt="2024-11-03T06:09:11.759" v="1157" actId="478"/>
          <ac:picMkLst>
            <pc:docMk/>
            <pc:sldMk cId="3523998805" sldId="5791"/>
            <ac:picMk id="4" creationId="{4FA2F84D-1E54-EFB2-7CE1-D97D8AA41A4A}"/>
          </ac:picMkLst>
        </pc:picChg>
        <pc:picChg chg="add mod">
          <ac:chgData name="炜霖 阮" userId="2300498c671eabd1" providerId="LiveId" clId="{AC41325A-4E6F-4B2E-9F27-1A98105652C6}" dt="2024-11-03T12:55:41.994" v="2805" actId="1076"/>
          <ac:picMkLst>
            <pc:docMk/>
            <pc:sldMk cId="3523998805" sldId="5791"/>
            <ac:picMk id="6" creationId="{26CDBF5E-B536-CDBE-7561-D826B399E2A9}"/>
          </ac:picMkLst>
        </pc:picChg>
        <pc:picChg chg="add mod">
          <ac:chgData name="炜霖 阮" userId="2300498c671eabd1" providerId="LiveId" clId="{AC41325A-4E6F-4B2E-9F27-1A98105652C6}" dt="2024-11-03T12:55:55.611" v="2808" actId="1076"/>
          <ac:picMkLst>
            <pc:docMk/>
            <pc:sldMk cId="3523998805" sldId="5791"/>
            <ac:picMk id="7" creationId="{C792B44B-3ADE-521E-A833-C0B1E88A91A6}"/>
          </ac:picMkLst>
        </pc:picChg>
      </pc:sldChg>
      <pc:sldChg chg="delSp add del mod">
        <pc:chgData name="炜霖 阮" userId="2300498c671eabd1" providerId="LiveId" clId="{AC41325A-4E6F-4B2E-9F27-1A98105652C6}" dt="2024-11-03T12:56:12.601" v="2809" actId="2696"/>
        <pc:sldMkLst>
          <pc:docMk/>
          <pc:sldMk cId="2116109559" sldId="5792"/>
        </pc:sldMkLst>
        <pc:picChg chg="del">
          <ac:chgData name="炜霖 阮" userId="2300498c671eabd1" providerId="LiveId" clId="{AC41325A-4E6F-4B2E-9F27-1A98105652C6}" dt="2024-11-03T12:55:51.927" v="2806" actId="21"/>
          <ac:picMkLst>
            <pc:docMk/>
            <pc:sldMk cId="2116109559" sldId="5792"/>
            <ac:picMk id="3" creationId="{C792B44B-3ADE-521E-A833-C0B1E88A91A6}"/>
          </ac:picMkLst>
        </pc:picChg>
      </pc:sldChg>
      <pc:sldChg chg="addSp delSp modSp add del mod modNotesTx">
        <pc:chgData name="炜霖 阮" userId="2300498c671eabd1" providerId="LiveId" clId="{AC41325A-4E6F-4B2E-9F27-1A98105652C6}" dt="2024-11-03T12:59:48.534" v="2867" actId="2696"/>
        <pc:sldMkLst>
          <pc:docMk/>
          <pc:sldMk cId="4095287585" sldId="5793"/>
        </pc:sldMkLst>
        <pc:picChg chg="del">
          <ac:chgData name="炜霖 阮" userId="2300498c671eabd1" providerId="LiveId" clId="{AC41325A-4E6F-4B2E-9F27-1A98105652C6}" dt="2024-11-03T06:12:07.107" v="1168" actId="478"/>
          <ac:picMkLst>
            <pc:docMk/>
            <pc:sldMk cId="4095287585" sldId="5793"/>
            <ac:picMk id="3" creationId="{9602B9B6-B343-7AB3-53EF-BF8D0C3DEE28}"/>
          </ac:picMkLst>
        </pc:picChg>
        <pc:picChg chg="add del mod">
          <ac:chgData name="炜霖 阮" userId="2300498c671eabd1" providerId="LiveId" clId="{AC41325A-4E6F-4B2E-9F27-1A98105652C6}" dt="2024-11-03T12:57:38.744" v="2851" actId="21"/>
          <ac:picMkLst>
            <pc:docMk/>
            <pc:sldMk cId="4095287585" sldId="5793"/>
            <ac:picMk id="4" creationId="{D824FAD5-4493-AA12-52A9-3D36156AED13}"/>
          </ac:picMkLst>
        </pc:picChg>
      </pc:sldChg>
      <pc:sldChg chg="add del">
        <pc:chgData name="炜霖 阮" userId="2300498c671eabd1" providerId="LiveId" clId="{AC41325A-4E6F-4B2E-9F27-1A98105652C6}" dt="2024-11-03T06:25:33.270" v="1334" actId="47"/>
        <pc:sldMkLst>
          <pc:docMk/>
          <pc:sldMk cId="3468359638" sldId="5794"/>
        </pc:sldMkLst>
      </pc:sldChg>
      <pc:sldChg chg="addSp delSp modSp add mod modNotesTx">
        <pc:chgData name="炜霖 阮" userId="2300498c671eabd1" providerId="LiveId" clId="{AC41325A-4E6F-4B2E-9F27-1A98105652C6}" dt="2024-11-03T12:59:53.613" v="2868"/>
        <pc:sldMkLst>
          <pc:docMk/>
          <pc:sldMk cId="3639406176" sldId="5794"/>
        </pc:sldMkLst>
        <pc:spChg chg="mod">
          <ac:chgData name="炜霖 阮" userId="2300498c671eabd1" providerId="LiveId" clId="{AC41325A-4E6F-4B2E-9F27-1A98105652C6}" dt="2024-11-03T12:59:53.613" v="2868"/>
          <ac:spMkLst>
            <pc:docMk/>
            <pc:sldMk cId="3639406176" sldId="5794"/>
            <ac:spMk id="41" creationId="{0019B622-966A-B7E2-29FC-23354974DC7E}"/>
          </ac:spMkLst>
        </pc:spChg>
        <pc:picChg chg="add mod">
          <ac:chgData name="炜霖 阮" userId="2300498c671eabd1" providerId="LiveId" clId="{AC41325A-4E6F-4B2E-9F27-1A98105652C6}" dt="2024-11-03T07:05:35.996" v="1382" actId="1076"/>
          <ac:picMkLst>
            <pc:docMk/>
            <pc:sldMk cId="3639406176" sldId="5794"/>
            <ac:picMk id="3" creationId="{E8FB4AAA-1EC7-4535-9402-B50159CB8B48}"/>
          </ac:picMkLst>
        </pc:picChg>
        <pc:picChg chg="del">
          <ac:chgData name="炜霖 阮" userId="2300498c671eabd1" providerId="LiveId" clId="{AC41325A-4E6F-4B2E-9F27-1A98105652C6}" dt="2024-11-03T06:27:03.822" v="1361" actId="478"/>
          <ac:picMkLst>
            <pc:docMk/>
            <pc:sldMk cId="3639406176" sldId="5794"/>
            <ac:picMk id="4" creationId="{62CA6A1D-B3E8-91E8-F8CF-D7F40457CEDD}"/>
          </ac:picMkLst>
        </pc:picChg>
        <pc:picChg chg="add mod">
          <ac:chgData name="炜霖 阮" userId="2300498c671eabd1" providerId="LiveId" clId="{AC41325A-4E6F-4B2E-9F27-1A98105652C6}" dt="2024-11-03T07:05:34.967" v="1381" actId="1076"/>
          <ac:picMkLst>
            <pc:docMk/>
            <pc:sldMk cId="3639406176" sldId="5794"/>
            <ac:picMk id="6" creationId="{03B597D0-BB68-28FC-4BB2-819ADAFB73D4}"/>
          </ac:picMkLst>
        </pc:picChg>
      </pc:sldChg>
      <pc:sldChg chg="add del replId">
        <pc:chgData name="炜霖 阮" userId="2300498c671eabd1" providerId="LiveId" clId="{AC41325A-4E6F-4B2E-9F27-1A98105652C6}" dt="2024-11-03T06:25:33.270" v="1334" actId="47"/>
        <pc:sldMkLst>
          <pc:docMk/>
          <pc:sldMk cId="2727419518" sldId="5795"/>
        </pc:sldMkLst>
      </pc:sldChg>
      <pc:sldChg chg="addSp delSp modSp add mod modNotesTx">
        <pc:chgData name="炜霖 阮" userId="2300498c671eabd1" providerId="LiveId" clId="{AC41325A-4E6F-4B2E-9F27-1A98105652C6}" dt="2024-11-03T07:26:12.983" v="2060" actId="1076"/>
        <pc:sldMkLst>
          <pc:docMk/>
          <pc:sldMk cId="2826780484" sldId="5795"/>
        </pc:sldMkLst>
        <pc:spChg chg="add mod">
          <ac:chgData name="炜霖 阮" userId="2300498c671eabd1" providerId="LiveId" clId="{AC41325A-4E6F-4B2E-9F27-1A98105652C6}" dt="2024-11-03T07:26:12.983" v="2060" actId="1076"/>
          <ac:spMkLst>
            <pc:docMk/>
            <pc:sldMk cId="2826780484" sldId="5795"/>
            <ac:spMk id="2" creationId="{341A68A9-1321-8CE2-3429-4467DC9ADCBA}"/>
          </ac:spMkLst>
        </pc:spChg>
        <pc:spChg chg="add del mod">
          <ac:chgData name="炜霖 阮" userId="2300498c671eabd1" providerId="LiveId" clId="{AC41325A-4E6F-4B2E-9F27-1A98105652C6}" dt="2024-11-03T07:19:00.630" v="1896" actId="22"/>
          <ac:spMkLst>
            <pc:docMk/>
            <pc:sldMk cId="2826780484" sldId="5795"/>
            <ac:spMk id="5" creationId="{D6D76F00-1E6A-3717-2EFA-2B83D24EDAA8}"/>
          </ac:spMkLst>
        </pc:spChg>
        <pc:spChg chg="add mod">
          <ac:chgData name="炜霖 阮" userId="2300498c671eabd1" providerId="LiveId" clId="{AC41325A-4E6F-4B2E-9F27-1A98105652C6}" dt="2024-11-03T07:26:09.527" v="2059" actId="1076"/>
          <ac:spMkLst>
            <pc:docMk/>
            <pc:sldMk cId="2826780484" sldId="5795"/>
            <ac:spMk id="7" creationId="{BDF99E64-607D-CE98-8879-1BAAF404E6EB}"/>
          </ac:spMkLst>
        </pc:spChg>
        <pc:spChg chg="mod">
          <ac:chgData name="炜霖 阮" userId="2300498c671eabd1" providerId="LiveId" clId="{AC41325A-4E6F-4B2E-9F27-1A98105652C6}" dt="2024-11-03T07:25:59.022" v="2058" actId="1076"/>
          <ac:spMkLst>
            <pc:docMk/>
            <pc:sldMk cId="2826780484" sldId="5795"/>
            <ac:spMk id="41" creationId="{29685762-C6AD-3233-80F3-613C4D3E8876}"/>
          </ac:spMkLst>
        </pc:spChg>
        <pc:picChg chg="del">
          <ac:chgData name="炜霖 阮" userId="2300498c671eabd1" providerId="LiveId" clId="{AC41325A-4E6F-4B2E-9F27-1A98105652C6}" dt="2024-11-03T07:05:42.056" v="1385" actId="478"/>
          <ac:picMkLst>
            <pc:docMk/>
            <pc:sldMk cId="2826780484" sldId="5795"/>
            <ac:picMk id="3" creationId="{DE9BB561-CF4E-361A-6353-B47C55A0982E}"/>
          </ac:picMkLst>
        </pc:picChg>
        <pc:picChg chg="del">
          <ac:chgData name="炜霖 阮" userId="2300498c671eabd1" providerId="LiveId" clId="{AC41325A-4E6F-4B2E-9F27-1A98105652C6}" dt="2024-11-03T07:05:41.325" v="1384" actId="478"/>
          <ac:picMkLst>
            <pc:docMk/>
            <pc:sldMk cId="2826780484" sldId="5795"/>
            <ac:picMk id="6" creationId="{D44B63BF-4CDE-8AE1-9F0C-A548DA34E624}"/>
          </ac:picMkLst>
        </pc:picChg>
        <pc:picChg chg="add mod">
          <ac:chgData name="炜霖 阮" userId="2300498c671eabd1" providerId="LiveId" clId="{AC41325A-4E6F-4B2E-9F27-1A98105652C6}" dt="2024-11-03T07:26:09.527" v="2059" actId="1076"/>
          <ac:picMkLst>
            <pc:docMk/>
            <pc:sldMk cId="2826780484" sldId="5795"/>
            <ac:picMk id="9" creationId="{91DA8965-21FE-65AF-C715-6D951D2BE228}"/>
          </ac:picMkLst>
        </pc:picChg>
      </pc:sldChg>
      <pc:sldChg chg="add del replId">
        <pc:chgData name="炜霖 阮" userId="2300498c671eabd1" providerId="LiveId" clId="{AC41325A-4E6F-4B2E-9F27-1A98105652C6}" dt="2024-11-03T06:25:33.270" v="1334" actId="47"/>
        <pc:sldMkLst>
          <pc:docMk/>
          <pc:sldMk cId="1329225555" sldId="5796"/>
        </pc:sldMkLst>
      </pc:sldChg>
      <pc:sldChg chg="addSp delSp modSp add mod">
        <pc:chgData name="炜霖 阮" userId="2300498c671eabd1" providerId="LiveId" clId="{AC41325A-4E6F-4B2E-9F27-1A98105652C6}" dt="2024-11-03T13:08:02.213" v="2922" actId="5793"/>
        <pc:sldMkLst>
          <pc:docMk/>
          <pc:sldMk cId="3910823271" sldId="5796"/>
        </pc:sldMkLst>
        <pc:spChg chg="add mod">
          <ac:chgData name="炜霖 阮" userId="2300498c671eabd1" providerId="LiveId" clId="{AC41325A-4E6F-4B2E-9F27-1A98105652C6}" dt="2024-11-03T13:08:02.213" v="2922" actId="5793"/>
          <ac:spMkLst>
            <pc:docMk/>
            <pc:sldMk cId="3910823271" sldId="5796"/>
            <ac:spMk id="7" creationId="{BFD2D39A-840E-63A5-C5F5-5478D19BF32D}"/>
          </ac:spMkLst>
        </pc:spChg>
        <pc:spChg chg="mod">
          <ac:chgData name="炜霖 阮" userId="2300498c671eabd1" providerId="LiveId" clId="{AC41325A-4E6F-4B2E-9F27-1A98105652C6}" dt="2024-11-03T12:57:23.852" v="2843" actId="20577"/>
          <ac:spMkLst>
            <pc:docMk/>
            <pc:sldMk cId="3910823271" sldId="5796"/>
            <ac:spMk id="41" creationId="{223D0556-E9FC-5839-57FB-776E6D2E2A39}"/>
          </ac:spMkLst>
        </pc:spChg>
        <pc:picChg chg="add mod">
          <ac:chgData name="炜霖 阮" userId="2300498c671eabd1" providerId="LiveId" clId="{AC41325A-4E6F-4B2E-9F27-1A98105652C6}" dt="2024-11-03T13:05:29.363" v="2903" actId="1076"/>
          <ac:picMkLst>
            <pc:docMk/>
            <pc:sldMk cId="3910823271" sldId="5796"/>
            <ac:picMk id="3" creationId="{73E3A6A1-248C-4A45-1550-9DE36856EDAB}"/>
          </ac:picMkLst>
        </pc:picChg>
        <pc:picChg chg="add mod">
          <ac:chgData name="炜霖 阮" userId="2300498c671eabd1" providerId="LiveId" clId="{AC41325A-4E6F-4B2E-9F27-1A98105652C6}" dt="2024-11-03T12:59:36.510" v="2863" actId="1076"/>
          <ac:picMkLst>
            <pc:docMk/>
            <pc:sldMk cId="3910823271" sldId="5796"/>
            <ac:picMk id="4" creationId="{D824FAD5-4493-AA12-52A9-3D36156AED13}"/>
          </ac:picMkLst>
        </pc:picChg>
        <pc:picChg chg="add mod">
          <ac:chgData name="炜霖 阮" userId="2300498c671eabd1" providerId="LiveId" clId="{AC41325A-4E6F-4B2E-9F27-1A98105652C6}" dt="2024-11-03T13:05:29.363" v="2903" actId="1076"/>
          <ac:picMkLst>
            <pc:docMk/>
            <pc:sldMk cId="3910823271" sldId="5796"/>
            <ac:picMk id="5" creationId="{1C7A779C-982C-5F9D-D8A9-D2CC0867A9D3}"/>
          </ac:picMkLst>
        </pc:picChg>
        <pc:picChg chg="del">
          <ac:chgData name="炜霖 阮" userId="2300498c671eabd1" providerId="LiveId" clId="{AC41325A-4E6F-4B2E-9F27-1A98105652C6}" dt="2024-11-03T08:01:09.229" v="2558" actId="478"/>
          <ac:picMkLst>
            <pc:docMk/>
            <pc:sldMk cId="3910823271" sldId="5796"/>
            <ac:picMk id="6" creationId="{6BFD9395-5DFB-10C2-2C32-09414D5E63A1}"/>
          </ac:picMkLst>
        </pc:picChg>
      </pc:sldChg>
      <pc:sldChg chg="add del replId">
        <pc:chgData name="炜霖 阮" userId="2300498c671eabd1" providerId="LiveId" clId="{AC41325A-4E6F-4B2E-9F27-1A98105652C6}" dt="2024-11-03T06:25:33.270" v="1334" actId="47"/>
        <pc:sldMkLst>
          <pc:docMk/>
          <pc:sldMk cId="2528253280" sldId="579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9EE8CC-CD4F-4956-BB81-D4F7AA7980BD}" type="datetimeFigureOut">
              <a:rPr lang="zh-CN" altLang="en-US" smtClean="0"/>
              <a:t>2024/11/5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FDA17E-C074-4348-A9A6-1AB9E671792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5000"/>
              </a:lnSpc>
            </a:pPr>
            <a:endParaRPr lang="en-US"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a:xfrm>
            <a:off x="5179484" y="6513910"/>
            <a:ext cx="3962400" cy="342900"/>
          </a:xfrm>
          <a:prstGeom prst="rect">
            <a:avLst/>
          </a:prstGeom>
        </p:spPr>
        <p:txBody>
          <a:bodyPr/>
          <a:lstStyle/>
          <a:p>
            <a:pPr marL="0" marR="0" lvl="0" indent="0" algn="r" defTabSz="914400" rtl="0" eaLnBrk="1" fontAlgn="auto" latinLnBrk="1" hangingPunct="1">
              <a:lnSpc>
                <a:spcPct val="100000"/>
              </a:lnSpc>
              <a:spcBef>
                <a:spcPts val="0"/>
              </a:spcBef>
              <a:spcAft>
                <a:spcPts val="0"/>
              </a:spcAft>
              <a:buClrTx/>
              <a:buSzTx/>
              <a:buFontTx/>
              <a:buNone/>
              <a:defRPr/>
            </a:pPr>
            <a:fld id="{2BAAE9C2-5881-4A10-94B1-2302DB8795F8}" type="slidenum">
              <a:rPr kumimoji="0" lang="ko-KR" altLang="en-US" sz="1200" b="0" i="0" u="none" strike="noStrike" kern="1200" cap="none" spc="0" normalizeH="0" baseline="0" noProof="0" smtClean="0">
                <a:ln>
                  <a:noFill/>
                </a:ln>
                <a:solidFill>
                  <a:prstClr val="black"/>
                </a:solidFill>
                <a:effectLst/>
                <a:uLnTx/>
                <a:uFillTx/>
                <a:latin typeface="Malgun Gothic"/>
                <a:ea typeface="Malgun Gothic" panose="020B0503020000020004" pitchFamily="34" charset="-127"/>
                <a:cs typeface="+mn-cs"/>
              </a:rPr>
              <a:t>1</a:t>
            </a:fld>
            <a:endParaRPr kumimoji="0" lang="ko-KR" altLang="en-US" sz="1200" b="0" i="0" u="none" strike="noStrike" kern="1200" cap="none" spc="0" normalizeH="0" baseline="0" noProof="0">
              <a:ln>
                <a:noFill/>
              </a:ln>
              <a:solidFill>
                <a:prstClr val="black"/>
              </a:solidFill>
              <a:effectLst/>
              <a:uLnTx/>
              <a:uFillTx/>
              <a:latin typeface="Malgun Gothic"/>
              <a:ea typeface="Malgun Gothic" panose="020B0503020000020004" pitchFamily="34" charset="-127"/>
              <a:cs typeface="+mn-cs"/>
            </a:endParaRPr>
          </a:p>
        </p:txBody>
      </p:sp>
      <p:sp>
        <p:nvSpPr>
          <p:cNvPr id="5" name="页脚占位符 4"/>
          <p:cNvSpPr>
            <a:spLocks noGrp="1"/>
          </p:cNvSpPr>
          <p:nvPr>
            <p:ph type="ftr" sz="quarter" idx="4"/>
          </p:nvPr>
        </p:nvSpPr>
        <p:spPr>
          <a:xfrm>
            <a:off x="8404703" y="6502457"/>
            <a:ext cx="737181" cy="342900"/>
          </a:xfrm>
          <a:prstGeom prst="rect">
            <a:avLst/>
          </a:prstGeom>
        </p:spPr>
        <p:txBody>
          <a:bodyP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prstClr val="black"/>
              </a:solidFill>
              <a:effectLst/>
              <a:uLnTx/>
              <a:uFillTx/>
              <a:latin typeface="Malgun Gothic"/>
              <a:ea typeface="Malgun Gothic" panose="020B0503020000020004" pitchFamily="34" charset="-127"/>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3CEBE-300C-DFC6-CC73-52325EAD4CA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E720472-3EFC-FEC2-F27B-1421A1DD11B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16CCD1A-0E4A-3A58-0520-E634B1097046}"/>
              </a:ext>
            </a:extLst>
          </p:cNvPr>
          <p:cNvSpPr>
            <a:spLocks noGrp="1"/>
          </p:cNvSpPr>
          <p:nvPr>
            <p:ph type="body" idx="1"/>
          </p:nvPr>
        </p:nvSpPr>
        <p:spPr/>
        <p:txBody>
          <a:bodyPr/>
          <a:lstStyle/>
          <a:p>
            <a:pPr algn="just">
              <a:lnSpc>
                <a:spcPct val="125000"/>
              </a:lnSpc>
            </a:pPr>
            <a:endParaRPr lang="en-US"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2B918D1C-E368-442F-6288-4CDDFC730849}"/>
              </a:ext>
            </a:extLst>
          </p:cNvPr>
          <p:cNvSpPr>
            <a:spLocks noGrp="1"/>
          </p:cNvSpPr>
          <p:nvPr>
            <p:ph type="sldNum" sz="quarter" idx="5"/>
          </p:nvPr>
        </p:nvSpPr>
        <p:spPr/>
        <p:txBody>
          <a:bodyPr/>
          <a:lstStyle/>
          <a:p>
            <a:fld id="{92FDA17E-C074-4348-A9A6-1AB9E6717925}" type="slidenum">
              <a:rPr lang="zh-CN" altLang="en-US" smtClean="0"/>
              <a:t>10</a:t>
            </a:fld>
            <a:endParaRPr lang="zh-CN" altLang="en-US"/>
          </a:p>
        </p:txBody>
      </p:sp>
    </p:spTree>
    <p:extLst>
      <p:ext uri="{BB962C8B-B14F-4D97-AF65-F5344CB8AC3E}">
        <p14:creationId xmlns:p14="http://schemas.microsoft.com/office/powerpoint/2010/main" val="2348457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4894F4-EE93-5239-BF43-7367B4FB2E0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9EFA3EB-D32A-082E-AD23-3ED934AA04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07D4E80-C0CB-53EA-441E-6FF474E79DB4}"/>
              </a:ext>
            </a:extLst>
          </p:cNvPr>
          <p:cNvSpPr>
            <a:spLocks noGrp="1"/>
          </p:cNvSpPr>
          <p:nvPr>
            <p:ph type="body" idx="1"/>
          </p:nvPr>
        </p:nvSpPr>
        <p:spPr/>
        <p:txBody>
          <a:bodyPr/>
          <a:lstStyle/>
          <a:p>
            <a:pPr algn="just">
              <a:lnSpc>
                <a:spcPct val="125000"/>
              </a:lnSpc>
            </a:pPr>
            <a:endParaRPr lang="en-US"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E44AA382-3071-2CFE-6215-665B9E014A15}"/>
              </a:ext>
            </a:extLst>
          </p:cNvPr>
          <p:cNvSpPr>
            <a:spLocks noGrp="1"/>
          </p:cNvSpPr>
          <p:nvPr>
            <p:ph type="sldNum" sz="quarter" idx="5"/>
          </p:nvPr>
        </p:nvSpPr>
        <p:spPr/>
        <p:txBody>
          <a:bodyPr/>
          <a:lstStyle/>
          <a:p>
            <a:fld id="{92FDA17E-C074-4348-A9A6-1AB9E6717925}" type="slidenum">
              <a:rPr lang="zh-CN" altLang="en-US" smtClean="0"/>
              <a:t>11</a:t>
            </a:fld>
            <a:endParaRPr lang="zh-CN" altLang="en-US"/>
          </a:p>
        </p:txBody>
      </p:sp>
    </p:spTree>
    <p:extLst>
      <p:ext uri="{BB962C8B-B14F-4D97-AF65-F5344CB8AC3E}">
        <p14:creationId xmlns:p14="http://schemas.microsoft.com/office/powerpoint/2010/main" val="7558603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62303-6C00-E343-64AA-741BB246EB2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211E637-700A-3A1F-E647-BEA3687FB65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5730FAE-3B57-5E2C-505D-3185B5BC91F6}"/>
              </a:ext>
            </a:extLst>
          </p:cNvPr>
          <p:cNvSpPr>
            <a:spLocks noGrp="1"/>
          </p:cNvSpPr>
          <p:nvPr>
            <p:ph type="body" idx="1"/>
          </p:nvPr>
        </p:nvSpPr>
        <p:spPr/>
        <p:txBody>
          <a:bodyPr/>
          <a:lstStyle/>
          <a:p>
            <a:pPr algn="just">
              <a:lnSpc>
                <a:spcPct val="125000"/>
              </a:lnSpc>
            </a:pPr>
            <a:endParaRPr lang="en-US"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FA1A33F6-EC2A-3949-615A-A34AE9D3F7FA}"/>
              </a:ext>
            </a:extLst>
          </p:cNvPr>
          <p:cNvSpPr>
            <a:spLocks noGrp="1"/>
          </p:cNvSpPr>
          <p:nvPr>
            <p:ph type="sldNum" sz="quarter" idx="5"/>
          </p:nvPr>
        </p:nvSpPr>
        <p:spPr/>
        <p:txBody>
          <a:bodyPr/>
          <a:lstStyle/>
          <a:p>
            <a:fld id="{92FDA17E-C074-4348-A9A6-1AB9E6717925}" type="slidenum">
              <a:rPr lang="zh-CN" altLang="en-US" smtClean="0"/>
              <a:t>12</a:t>
            </a:fld>
            <a:endParaRPr lang="zh-CN" altLang="en-US"/>
          </a:p>
        </p:txBody>
      </p:sp>
    </p:spTree>
    <p:extLst>
      <p:ext uri="{BB962C8B-B14F-4D97-AF65-F5344CB8AC3E}">
        <p14:creationId xmlns:p14="http://schemas.microsoft.com/office/powerpoint/2010/main" val="2701668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A9D80-F6E9-C372-7FAD-F3A86408873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906A478-2D8D-D109-4690-489D25A5B52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DC5537E-802C-C5C8-0F44-13061B33E68D}"/>
              </a:ext>
            </a:extLst>
          </p:cNvPr>
          <p:cNvSpPr>
            <a:spLocks noGrp="1"/>
          </p:cNvSpPr>
          <p:nvPr>
            <p:ph type="body" idx="1"/>
          </p:nvPr>
        </p:nvSpPr>
        <p:spPr/>
        <p:txBody>
          <a:bodyPr/>
          <a:lstStyle/>
          <a:p>
            <a:pPr algn="just">
              <a:lnSpc>
                <a:spcPct val="125000"/>
              </a:lnSpc>
            </a:pPr>
            <a:endParaRPr lang="en-US"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DFE5F59C-BB83-28E4-AD97-FCC8C545CD82}"/>
              </a:ext>
            </a:extLst>
          </p:cNvPr>
          <p:cNvSpPr>
            <a:spLocks noGrp="1"/>
          </p:cNvSpPr>
          <p:nvPr>
            <p:ph type="sldNum" sz="quarter" idx="5"/>
          </p:nvPr>
        </p:nvSpPr>
        <p:spPr/>
        <p:txBody>
          <a:bodyPr/>
          <a:lstStyle/>
          <a:p>
            <a:fld id="{92FDA17E-C074-4348-A9A6-1AB9E6717925}" type="slidenum">
              <a:rPr lang="zh-CN" altLang="en-US" smtClean="0"/>
              <a:t>13</a:t>
            </a:fld>
            <a:endParaRPr lang="zh-CN" altLang="en-US"/>
          </a:p>
        </p:txBody>
      </p:sp>
    </p:spTree>
    <p:extLst>
      <p:ext uri="{BB962C8B-B14F-4D97-AF65-F5344CB8AC3E}">
        <p14:creationId xmlns:p14="http://schemas.microsoft.com/office/powerpoint/2010/main" val="27138479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753A9-7E89-DFEB-ABBE-D8D6EBD57BC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C0B8B6-5C0E-0CBF-8130-59C0DA6D6BC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D0A288B-DB01-E09B-C5D3-C9AD191A3213}"/>
              </a:ext>
            </a:extLst>
          </p:cNvPr>
          <p:cNvSpPr>
            <a:spLocks noGrp="1"/>
          </p:cNvSpPr>
          <p:nvPr>
            <p:ph type="body" idx="1"/>
          </p:nvPr>
        </p:nvSpPr>
        <p:spPr/>
        <p:txBody>
          <a:bodyPr/>
          <a:lstStyle/>
          <a:p>
            <a:pPr algn="just">
              <a:lnSpc>
                <a:spcPct val="125000"/>
              </a:lnSpc>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So the representation of the spatio-temporal graph is equivalent to the illustration on the right figure, </a:t>
            </a:r>
          </a:p>
          <a:p>
            <a:pPr algn="just">
              <a:lnSpc>
                <a:spcPct val="125000"/>
              </a:lnSpc>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where we can see that the nodes and the relationships between them change over time.</a:t>
            </a:r>
          </a:p>
          <a:p>
            <a:pPr algn="just">
              <a:lnSpc>
                <a:spcPct val="125000"/>
              </a:lnSpc>
            </a:pP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25000"/>
              </a:lnSpc>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Some of the symbols we usually use are explained below: G=(V,E) denotes a graph G with nodes set V and edge set E.</a:t>
            </a:r>
          </a:p>
          <a:p>
            <a:pPr algn="just">
              <a:lnSpc>
                <a:spcPct val="125000"/>
              </a:lnSpc>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And N is the number of nodes, A is the N by N adjacency matrix. And since each node is characterized in dimension D at some point in time, </a:t>
            </a:r>
          </a:p>
          <a:p>
            <a:pPr algn="just">
              <a:lnSpc>
                <a:spcPct val="125000"/>
              </a:lnSpc>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We use the N × T matrix X. For the simplest spatio-temporal graph prediction task</a:t>
            </a:r>
            <a:endParaRPr lang="en-US"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647B90E6-523F-6421-077E-8A9B3243ADFE}"/>
              </a:ext>
            </a:extLst>
          </p:cNvPr>
          <p:cNvSpPr>
            <a:spLocks noGrp="1"/>
          </p:cNvSpPr>
          <p:nvPr>
            <p:ph type="sldNum" sz="quarter" idx="5"/>
          </p:nvPr>
        </p:nvSpPr>
        <p:spPr/>
        <p:txBody>
          <a:bodyPr/>
          <a:lstStyle/>
          <a:p>
            <a:fld id="{92FDA17E-C074-4348-A9A6-1AB9E6717925}" type="slidenum">
              <a:rPr lang="zh-CN" altLang="en-US" smtClean="0"/>
              <a:t>14</a:t>
            </a:fld>
            <a:endParaRPr lang="zh-CN" altLang="en-US"/>
          </a:p>
        </p:txBody>
      </p:sp>
    </p:spTree>
    <p:extLst>
      <p:ext uri="{BB962C8B-B14F-4D97-AF65-F5344CB8AC3E}">
        <p14:creationId xmlns:p14="http://schemas.microsoft.com/office/powerpoint/2010/main" val="2424377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46153-B026-D821-6AFE-EA1D11DD6EF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DEE74B0-0683-85AF-7A6E-1A8D807D958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8B09AD1-C4E8-BBB2-762D-53A624E6DF19}"/>
              </a:ext>
            </a:extLst>
          </p:cNvPr>
          <p:cNvSpPr>
            <a:spLocks noGrp="1"/>
          </p:cNvSpPr>
          <p:nvPr>
            <p:ph type="body" idx="1"/>
          </p:nvPr>
        </p:nvSpPr>
        <p:spPr/>
        <p:txBody>
          <a:bodyPr/>
          <a:lstStyle/>
          <a:p>
            <a:pPr algn="just">
              <a:lnSpc>
                <a:spcPct val="125000"/>
              </a:lnSpc>
            </a:pPr>
            <a:endParaRPr lang="en-US"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86C68182-3E77-273A-C3EF-FE0F84A35A85}"/>
              </a:ext>
            </a:extLst>
          </p:cNvPr>
          <p:cNvSpPr>
            <a:spLocks noGrp="1"/>
          </p:cNvSpPr>
          <p:nvPr>
            <p:ph type="sldNum" sz="quarter" idx="5"/>
          </p:nvPr>
        </p:nvSpPr>
        <p:spPr/>
        <p:txBody>
          <a:bodyPr/>
          <a:lstStyle/>
          <a:p>
            <a:fld id="{92FDA17E-C074-4348-A9A6-1AB9E6717925}" type="slidenum">
              <a:rPr lang="zh-CN" altLang="en-US" smtClean="0"/>
              <a:t>15</a:t>
            </a:fld>
            <a:endParaRPr lang="zh-CN" altLang="en-US"/>
          </a:p>
        </p:txBody>
      </p:sp>
    </p:spTree>
    <p:extLst>
      <p:ext uri="{BB962C8B-B14F-4D97-AF65-F5344CB8AC3E}">
        <p14:creationId xmlns:p14="http://schemas.microsoft.com/office/powerpoint/2010/main" val="9290162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0A554-8575-FC6F-72E2-793C3D10779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D1E0F90-740B-E5EE-F673-AAB6CF2ED6C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A80539-3D93-2549-02D1-55D661CDF22E}"/>
              </a:ext>
            </a:extLst>
          </p:cNvPr>
          <p:cNvSpPr>
            <a:spLocks noGrp="1"/>
          </p:cNvSpPr>
          <p:nvPr>
            <p:ph type="body" idx="1"/>
          </p:nvPr>
        </p:nvSpPr>
        <p:spPr/>
        <p:txBody>
          <a:bodyPr/>
          <a:lstStyle/>
          <a:p>
            <a:pPr algn="just">
              <a:lnSpc>
                <a:spcPct val="125000"/>
              </a:lnSpc>
            </a:pPr>
            <a:endParaRPr lang="en-US"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1846354F-0A0A-0D8E-42FF-2640AD8F5A9C}"/>
              </a:ext>
            </a:extLst>
          </p:cNvPr>
          <p:cNvSpPr>
            <a:spLocks noGrp="1"/>
          </p:cNvSpPr>
          <p:nvPr>
            <p:ph type="sldNum" sz="quarter" idx="5"/>
          </p:nvPr>
        </p:nvSpPr>
        <p:spPr/>
        <p:txBody>
          <a:bodyPr/>
          <a:lstStyle/>
          <a:p>
            <a:fld id="{92FDA17E-C074-4348-A9A6-1AB9E6717925}" type="slidenum">
              <a:rPr lang="zh-CN" altLang="en-US" smtClean="0"/>
              <a:t>16</a:t>
            </a:fld>
            <a:endParaRPr lang="zh-CN" altLang="en-US"/>
          </a:p>
        </p:txBody>
      </p:sp>
    </p:spTree>
    <p:extLst>
      <p:ext uri="{BB962C8B-B14F-4D97-AF65-F5344CB8AC3E}">
        <p14:creationId xmlns:p14="http://schemas.microsoft.com/office/powerpoint/2010/main" val="5739376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87DBE-6DA6-2CCD-1AD2-B48B7E31E9A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379E210-BEB7-F459-D76B-22F1356310F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92E726-C8C9-5A30-5A2E-2EE9F24B782F}"/>
              </a:ext>
            </a:extLst>
          </p:cNvPr>
          <p:cNvSpPr>
            <a:spLocks noGrp="1"/>
          </p:cNvSpPr>
          <p:nvPr>
            <p:ph type="body" idx="1"/>
          </p:nvPr>
        </p:nvSpPr>
        <p:spPr/>
        <p:txBody>
          <a:bodyPr/>
          <a:lstStyle/>
          <a:p>
            <a:pPr algn="just">
              <a:lnSpc>
                <a:spcPct val="125000"/>
              </a:lnSpc>
            </a:pPr>
            <a:endParaRPr lang="en-US"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8D228B9A-262C-1F54-BF48-FC7226AEFEEC}"/>
              </a:ext>
            </a:extLst>
          </p:cNvPr>
          <p:cNvSpPr>
            <a:spLocks noGrp="1"/>
          </p:cNvSpPr>
          <p:nvPr>
            <p:ph type="sldNum" sz="quarter" idx="5"/>
          </p:nvPr>
        </p:nvSpPr>
        <p:spPr/>
        <p:txBody>
          <a:bodyPr/>
          <a:lstStyle/>
          <a:p>
            <a:fld id="{92FDA17E-C074-4348-A9A6-1AB9E6717925}" type="slidenum">
              <a:rPr lang="zh-CN" altLang="en-US" smtClean="0"/>
              <a:t>17</a:t>
            </a:fld>
            <a:endParaRPr lang="zh-CN" altLang="en-US"/>
          </a:p>
        </p:txBody>
      </p:sp>
    </p:spTree>
    <p:extLst>
      <p:ext uri="{BB962C8B-B14F-4D97-AF65-F5344CB8AC3E}">
        <p14:creationId xmlns:p14="http://schemas.microsoft.com/office/powerpoint/2010/main" val="28583016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This is all about my presentation, if you are interested in my work, please feel free to discuss it with me!</a:t>
            </a:r>
          </a:p>
        </p:txBody>
      </p:sp>
      <p:sp>
        <p:nvSpPr>
          <p:cNvPr id="4" name="灯片编号占位符 3"/>
          <p:cNvSpPr>
            <a:spLocks noGrp="1"/>
          </p:cNvSpPr>
          <p:nvPr>
            <p:ph type="sldNum" sz="quarter" idx="5"/>
          </p:nvPr>
        </p:nvSpPr>
        <p:spPr/>
        <p:txBody>
          <a:bodyPr/>
          <a:lstStyle/>
          <a:p>
            <a:fld id="{92FDA17E-C074-4348-A9A6-1AB9E6717925}" type="slidenum">
              <a:rPr lang="zh-CN" altLang="en-US" smtClean="0"/>
              <a:t>18</a:t>
            </a:fld>
            <a:endParaRPr lang="zh-CN" altLang="en-US"/>
          </a:p>
        </p:txBody>
      </p:sp>
    </p:spTree>
    <p:extLst>
      <p:ext uri="{BB962C8B-B14F-4D97-AF65-F5344CB8AC3E}">
        <p14:creationId xmlns:p14="http://schemas.microsoft.com/office/powerpoint/2010/main" val="2590809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5000"/>
              </a:lnSpc>
            </a:pPr>
            <a:endParaRPr lang="en-US"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92FDA17E-C074-4348-A9A6-1AB9E6717925}" type="slidenum">
              <a:rPr lang="zh-CN" altLang="en-US" smtClean="0"/>
              <a:t>2</a:t>
            </a:fld>
            <a:endParaRPr lang="zh-CN" altLang="en-US"/>
          </a:p>
        </p:txBody>
      </p:sp>
    </p:spTree>
    <p:extLst>
      <p:ext uri="{BB962C8B-B14F-4D97-AF65-F5344CB8AC3E}">
        <p14:creationId xmlns:p14="http://schemas.microsoft.com/office/powerpoint/2010/main" val="1458195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7F1505-8118-B289-7A7A-7D414AE287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65537BC-C1B5-7075-5CB2-CCF15EA00A6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92F0D1A-355B-0480-C214-17101DC800E7}"/>
              </a:ext>
            </a:extLst>
          </p:cNvPr>
          <p:cNvSpPr>
            <a:spLocks noGrp="1"/>
          </p:cNvSpPr>
          <p:nvPr>
            <p:ph type="body" idx="1"/>
          </p:nvPr>
        </p:nvSpPr>
        <p:spPr/>
        <p:txBody>
          <a:bodyPr/>
          <a:lstStyle/>
          <a:p>
            <a:pPr algn="just">
              <a:lnSpc>
                <a:spcPct val="125000"/>
              </a:lnSpc>
            </a:pPr>
            <a:endParaRPr lang="en-US"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4FDD57A2-459D-F6EB-F9CE-C6B380FF3B2D}"/>
              </a:ext>
            </a:extLst>
          </p:cNvPr>
          <p:cNvSpPr>
            <a:spLocks noGrp="1"/>
          </p:cNvSpPr>
          <p:nvPr>
            <p:ph type="sldNum" sz="quarter" idx="5"/>
          </p:nvPr>
        </p:nvSpPr>
        <p:spPr/>
        <p:txBody>
          <a:bodyPr/>
          <a:lstStyle/>
          <a:p>
            <a:fld id="{92FDA17E-C074-4348-A9A6-1AB9E6717925}" type="slidenum">
              <a:rPr lang="zh-CN" altLang="en-US" smtClean="0"/>
              <a:t>3</a:t>
            </a:fld>
            <a:endParaRPr lang="zh-CN" altLang="en-US"/>
          </a:p>
        </p:txBody>
      </p:sp>
    </p:spTree>
    <p:extLst>
      <p:ext uri="{BB962C8B-B14F-4D97-AF65-F5344CB8AC3E}">
        <p14:creationId xmlns:p14="http://schemas.microsoft.com/office/powerpoint/2010/main" val="59675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E5939E-1F63-57E8-933E-CE65E1DA996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672CE49-237F-4FE0-41F5-A36E88552C7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866F91E-B0B7-E2D1-EA20-25728A99ADFD}"/>
              </a:ext>
            </a:extLst>
          </p:cNvPr>
          <p:cNvSpPr>
            <a:spLocks noGrp="1"/>
          </p:cNvSpPr>
          <p:nvPr>
            <p:ph type="body" idx="1"/>
          </p:nvPr>
        </p:nvSpPr>
        <p:spPr/>
        <p:txBody>
          <a:bodyPr/>
          <a:lstStyle/>
          <a:p>
            <a:pPr algn="just">
              <a:lnSpc>
                <a:spcPct val="125000"/>
              </a:lnSpc>
            </a:pPr>
            <a:endParaRPr lang="en-US"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86BA3B5C-3704-E1BA-7152-336D596269F3}"/>
              </a:ext>
            </a:extLst>
          </p:cNvPr>
          <p:cNvSpPr>
            <a:spLocks noGrp="1"/>
          </p:cNvSpPr>
          <p:nvPr>
            <p:ph type="sldNum" sz="quarter" idx="5"/>
          </p:nvPr>
        </p:nvSpPr>
        <p:spPr/>
        <p:txBody>
          <a:bodyPr/>
          <a:lstStyle/>
          <a:p>
            <a:fld id="{92FDA17E-C074-4348-A9A6-1AB9E6717925}" type="slidenum">
              <a:rPr lang="zh-CN" altLang="en-US" smtClean="0"/>
              <a:t>4</a:t>
            </a:fld>
            <a:endParaRPr lang="zh-CN" altLang="en-US"/>
          </a:p>
        </p:txBody>
      </p:sp>
    </p:spTree>
    <p:extLst>
      <p:ext uri="{BB962C8B-B14F-4D97-AF65-F5344CB8AC3E}">
        <p14:creationId xmlns:p14="http://schemas.microsoft.com/office/powerpoint/2010/main" val="3452999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5000"/>
              </a:lnSpc>
            </a:pPr>
            <a:endParaRPr lang="en-US"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92FDA17E-C074-4348-A9A6-1AB9E6717925}" type="slidenum">
              <a:rPr lang="zh-CN" altLang="en-US" smtClean="0"/>
              <a:t>5</a:t>
            </a:fld>
            <a:endParaRPr lang="zh-CN" altLang="en-US"/>
          </a:p>
        </p:txBody>
      </p:sp>
    </p:spTree>
    <p:extLst>
      <p:ext uri="{BB962C8B-B14F-4D97-AF65-F5344CB8AC3E}">
        <p14:creationId xmlns:p14="http://schemas.microsoft.com/office/powerpoint/2010/main" val="237894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9FCCD-F2D6-D59F-6F7A-33CCE8B0FB0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55265D7-8AE2-3CE2-105C-7DDC4305258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963C053-F1DA-319A-BFC9-04E0C4DDD2E9}"/>
              </a:ext>
            </a:extLst>
          </p:cNvPr>
          <p:cNvSpPr>
            <a:spLocks noGrp="1"/>
          </p:cNvSpPr>
          <p:nvPr>
            <p:ph type="body" idx="1"/>
          </p:nvPr>
        </p:nvSpPr>
        <p:spPr/>
        <p:txBody>
          <a:bodyPr/>
          <a:lstStyle/>
          <a:p>
            <a:pPr algn="just">
              <a:lnSpc>
                <a:spcPct val="125000"/>
              </a:lnSpc>
            </a:pPr>
            <a:endParaRPr lang="en-US"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F156F1DE-6CA7-273C-5037-99EDBD100EF3}"/>
              </a:ext>
            </a:extLst>
          </p:cNvPr>
          <p:cNvSpPr>
            <a:spLocks noGrp="1"/>
          </p:cNvSpPr>
          <p:nvPr>
            <p:ph type="sldNum" sz="quarter" idx="5"/>
          </p:nvPr>
        </p:nvSpPr>
        <p:spPr/>
        <p:txBody>
          <a:bodyPr/>
          <a:lstStyle/>
          <a:p>
            <a:fld id="{92FDA17E-C074-4348-A9A6-1AB9E6717925}" type="slidenum">
              <a:rPr lang="zh-CN" altLang="en-US" smtClean="0"/>
              <a:t>6</a:t>
            </a:fld>
            <a:endParaRPr lang="zh-CN" altLang="en-US"/>
          </a:p>
        </p:txBody>
      </p:sp>
    </p:spTree>
    <p:extLst>
      <p:ext uri="{BB962C8B-B14F-4D97-AF65-F5344CB8AC3E}">
        <p14:creationId xmlns:p14="http://schemas.microsoft.com/office/powerpoint/2010/main" val="3031521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9C2E1B-4FAC-0644-DDBC-9C46586E9FF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A9F6587-D1C7-14BB-E0B0-837C8F9AA8F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8ED3538-F061-42F6-1916-7B1BFB65235D}"/>
              </a:ext>
            </a:extLst>
          </p:cNvPr>
          <p:cNvSpPr>
            <a:spLocks noGrp="1"/>
          </p:cNvSpPr>
          <p:nvPr>
            <p:ph type="body" idx="1"/>
          </p:nvPr>
        </p:nvSpPr>
        <p:spPr/>
        <p:txBody>
          <a:bodyPr/>
          <a:lstStyle/>
          <a:p>
            <a:pPr algn="just">
              <a:lnSpc>
                <a:spcPct val="125000"/>
              </a:lnSpc>
            </a:pPr>
            <a:endParaRPr lang="en-US"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25DEC8A1-8BCC-7D56-1CC2-78EA03CE5381}"/>
              </a:ext>
            </a:extLst>
          </p:cNvPr>
          <p:cNvSpPr>
            <a:spLocks noGrp="1"/>
          </p:cNvSpPr>
          <p:nvPr>
            <p:ph type="sldNum" sz="quarter" idx="5"/>
          </p:nvPr>
        </p:nvSpPr>
        <p:spPr/>
        <p:txBody>
          <a:bodyPr/>
          <a:lstStyle/>
          <a:p>
            <a:fld id="{92FDA17E-C074-4348-A9A6-1AB9E6717925}" type="slidenum">
              <a:rPr lang="zh-CN" altLang="en-US" smtClean="0"/>
              <a:t>7</a:t>
            </a:fld>
            <a:endParaRPr lang="zh-CN" altLang="en-US"/>
          </a:p>
        </p:txBody>
      </p:sp>
    </p:spTree>
    <p:extLst>
      <p:ext uri="{BB962C8B-B14F-4D97-AF65-F5344CB8AC3E}">
        <p14:creationId xmlns:p14="http://schemas.microsoft.com/office/powerpoint/2010/main" val="1454714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38F80-EFFA-210B-F827-139A50BEE5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1BBFE9-2005-B9BD-CF68-5FF2AC35356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81E1F55-BCEC-73F1-5E4F-B21D9B0F996B}"/>
              </a:ext>
            </a:extLst>
          </p:cNvPr>
          <p:cNvSpPr>
            <a:spLocks noGrp="1"/>
          </p:cNvSpPr>
          <p:nvPr>
            <p:ph type="body" idx="1"/>
          </p:nvPr>
        </p:nvSpPr>
        <p:spPr/>
        <p:txBody>
          <a:bodyPr/>
          <a:lstStyle/>
          <a:p>
            <a:pPr algn="just">
              <a:lnSpc>
                <a:spcPct val="125000"/>
              </a:lnSpc>
            </a:pPr>
            <a:endParaRPr lang="en-US"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2A762AC6-36A3-9650-AC16-DB11B36E89C7}"/>
              </a:ext>
            </a:extLst>
          </p:cNvPr>
          <p:cNvSpPr>
            <a:spLocks noGrp="1"/>
          </p:cNvSpPr>
          <p:nvPr>
            <p:ph type="sldNum" sz="quarter" idx="5"/>
          </p:nvPr>
        </p:nvSpPr>
        <p:spPr/>
        <p:txBody>
          <a:bodyPr/>
          <a:lstStyle/>
          <a:p>
            <a:fld id="{92FDA17E-C074-4348-A9A6-1AB9E6717925}" type="slidenum">
              <a:rPr lang="zh-CN" altLang="en-US" smtClean="0"/>
              <a:t>8</a:t>
            </a:fld>
            <a:endParaRPr lang="zh-CN" altLang="en-US"/>
          </a:p>
        </p:txBody>
      </p:sp>
    </p:spTree>
    <p:extLst>
      <p:ext uri="{BB962C8B-B14F-4D97-AF65-F5344CB8AC3E}">
        <p14:creationId xmlns:p14="http://schemas.microsoft.com/office/powerpoint/2010/main" val="1141730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F4A23-DC6B-FAB1-DD4B-734DAB42E95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EA5B94B-9699-6EEB-F75E-F56DE6E2D5D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7EA20A4-7F73-B932-629C-0290458131EC}"/>
              </a:ext>
            </a:extLst>
          </p:cNvPr>
          <p:cNvSpPr>
            <a:spLocks noGrp="1"/>
          </p:cNvSpPr>
          <p:nvPr>
            <p:ph type="body" idx="1"/>
          </p:nvPr>
        </p:nvSpPr>
        <p:spPr/>
        <p:txBody>
          <a:bodyPr/>
          <a:lstStyle/>
          <a:p>
            <a:pPr algn="just">
              <a:lnSpc>
                <a:spcPct val="125000"/>
              </a:lnSpc>
            </a:pPr>
            <a:endParaRPr lang="en-US"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423EF544-4A88-C9CF-C1D7-DD8CEAD2DD17}"/>
              </a:ext>
            </a:extLst>
          </p:cNvPr>
          <p:cNvSpPr>
            <a:spLocks noGrp="1"/>
          </p:cNvSpPr>
          <p:nvPr>
            <p:ph type="sldNum" sz="quarter" idx="5"/>
          </p:nvPr>
        </p:nvSpPr>
        <p:spPr/>
        <p:txBody>
          <a:bodyPr/>
          <a:lstStyle/>
          <a:p>
            <a:fld id="{92FDA17E-C074-4348-A9A6-1AB9E6717925}" type="slidenum">
              <a:rPr lang="zh-CN" altLang="en-US" smtClean="0"/>
              <a:t>9</a:t>
            </a:fld>
            <a:endParaRPr lang="zh-CN" altLang="en-US"/>
          </a:p>
        </p:txBody>
      </p:sp>
    </p:spTree>
    <p:extLst>
      <p:ext uri="{BB962C8B-B14F-4D97-AF65-F5344CB8AC3E}">
        <p14:creationId xmlns:p14="http://schemas.microsoft.com/office/powerpoint/2010/main" val="1351024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40E487-33D1-4288-8BF4-80247B26A1B3}"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40E487-33D1-4288-8BF4-80247B26A1B3}"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40E487-33D1-4288-8BF4-80247B26A1B3}"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6"/>
          <p:cNvSpPr/>
          <p:nvPr userDrawn="1"/>
        </p:nvSpPr>
        <p:spPr>
          <a:xfrm>
            <a:off x="-1" y="932724"/>
            <a:ext cx="12192001" cy="2880320"/>
          </a:xfrm>
          <a:prstGeom prst="rect">
            <a:avLst/>
          </a:prstGeom>
          <a:solidFill>
            <a:schemeClr val="tx2">
              <a:lumMod val="50000"/>
              <a:alpha val="60000"/>
            </a:schemeClr>
          </a:solidFill>
          <a:ln>
            <a:noFill/>
          </a:ln>
          <a:effectLst/>
        </p:spPr>
        <p:style>
          <a:lnRef idx="1">
            <a:schemeClr val="dk1"/>
          </a:lnRef>
          <a:fillRef idx="3">
            <a:schemeClr val="dk1"/>
          </a:fillRef>
          <a:effectRef idx="2">
            <a:schemeClr val="dk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2400" kern="1200" dirty="0">
              <a:latin typeface="Muli"/>
            </a:endParaRPr>
          </a:p>
        </p:txBody>
      </p:sp>
      <p:sp>
        <p:nvSpPr>
          <p:cNvPr id="7" name="Title 1"/>
          <p:cNvSpPr>
            <a:spLocks noGrp="1"/>
          </p:cNvSpPr>
          <p:nvPr>
            <p:ph type="ctrTitle"/>
          </p:nvPr>
        </p:nvSpPr>
        <p:spPr>
          <a:xfrm>
            <a:off x="2073238" y="1124745"/>
            <a:ext cx="7979420" cy="1077980"/>
          </a:xfrm>
          <a:prstGeom prst="rect">
            <a:avLst/>
          </a:prstGeom>
        </p:spPr>
        <p:txBody>
          <a:bodyPr/>
          <a:lstStyle>
            <a:lvl1pPr algn="ctr">
              <a:defRPr sz="3465">
                <a:solidFill>
                  <a:schemeClr val="bg1"/>
                </a:solidFill>
                <a:latin typeface="Muli"/>
              </a:defRPr>
            </a:lvl1pPr>
          </a:lstStyle>
          <a:p>
            <a:r>
              <a:rPr lang="en-US" dirty="0"/>
              <a:t>Click to edit Master title style</a:t>
            </a:r>
          </a:p>
        </p:txBody>
      </p:sp>
      <p:sp>
        <p:nvSpPr>
          <p:cNvPr id="8" name="Subtitle 2"/>
          <p:cNvSpPr>
            <a:spLocks noGrp="1"/>
          </p:cNvSpPr>
          <p:nvPr>
            <p:ph type="subTitle" idx="1"/>
          </p:nvPr>
        </p:nvSpPr>
        <p:spPr>
          <a:xfrm>
            <a:off x="2073238" y="2205082"/>
            <a:ext cx="7979420" cy="731629"/>
          </a:xfrm>
          <a:prstGeom prst="rect">
            <a:avLst/>
          </a:prstGeom>
        </p:spPr>
        <p:txBody>
          <a:bodyPr/>
          <a:lstStyle>
            <a:lvl1pPr marL="0" indent="0" algn="ctr">
              <a:lnSpc>
                <a:spcPct val="100000"/>
              </a:lnSpc>
              <a:buNone/>
              <a:defRPr sz="2665">
                <a:solidFill>
                  <a:srgbClr val="FFFFFF"/>
                </a:solidFill>
                <a:latin typeface="Muli Light"/>
                <a:cs typeface="Muli Light"/>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en-US" dirty="0"/>
              <a:t>Click to edit Master subtitle style</a:t>
            </a:r>
          </a:p>
        </p:txBody>
      </p:sp>
      <p:sp>
        <p:nvSpPr>
          <p:cNvPr id="5" name="Text Placeholder 3"/>
          <p:cNvSpPr>
            <a:spLocks noGrp="1"/>
          </p:cNvSpPr>
          <p:nvPr>
            <p:ph type="body" sz="half" idx="2"/>
          </p:nvPr>
        </p:nvSpPr>
        <p:spPr>
          <a:xfrm>
            <a:off x="2073238" y="2970331"/>
            <a:ext cx="7979420" cy="636532"/>
          </a:xfrm>
          <a:prstGeom prst="rect">
            <a:avLst/>
          </a:prstGeom>
        </p:spPr>
        <p:txBody>
          <a:bodyPr/>
          <a:lstStyle>
            <a:lvl1pPr marL="0" indent="0" algn="ctr">
              <a:buNone/>
              <a:defRPr sz="1865">
                <a:solidFill>
                  <a:schemeClr val="bg1"/>
                </a:solidFill>
                <a:latin typeface="Muli Light"/>
                <a:cs typeface="Muli Light"/>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a:t>Click to edit Master text styles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Rectangle 6"/>
          <p:cNvSpPr/>
          <p:nvPr userDrawn="1"/>
        </p:nvSpPr>
        <p:spPr>
          <a:xfrm>
            <a:off x="-1" y="1028733"/>
            <a:ext cx="12192001" cy="2880320"/>
          </a:xfrm>
          <a:prstGeom prst="rect">
            <a:avLst/>
          </a:prstGeom>
          <a:solidFill>
            <a:schemeClr val="tx2">
              <a:lumMod val="50000"/>
              <a:alpha val="60000"/>
            </a:schemeClr>
          </a:solidFill>
          <a:ln>
            <a:noFill/>
          </a:ln>
          <a:effectLst/>
        </p:spPr>
        <p:style>
          <a:lnRef idx="1">
            <a:schemeClr val="dk1"/>
          </a:lnRef>
          <a:fillRef idx="3">
            <a:schemeClr val="dk1"/>
          </a:fillRef>
          <a:effectRef idx="2">
            <a:schemeClr val="dk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2400" kern="1200" dirty="0">
              <a:latin typeface="Muli"/>
            </a:endParaRPr>
          </a:p>
        </p:txBody>
      </p:sp>
      <p:sp>
        <p:nvSpPr>
          <p:cNvPr id="7" name="Title 1"/>
          <p:cNvSpPr>
            <a:spLocks noGrp="1"/>
          </p:cNvSpPr>
          <p:nvPr>
            <p:ph type="ctrTitle" hasCustomPrompt="1"/>
          </p:nvPr>
        </p:nvSpPr>
        <p:spPr>
          <a:xfrm>
            <a:off x="792683" y="2290388"/>
            <a:ext cx="8305152" cy="754571"/>
          </a:xfrm>
          <a:prstGeom prst="rect">
            <a:avLst/>
          </a:prstGeom>
        </p:spPr>
        <p:txBody>
          <a:bodyPr/>
          <a:lstStyle>
            <a:lvl1pPr algn="l">
              <a:defRPr sz="3465" b="1">
                <a:solidFill>
                  <a:schemeClr val="bg1"/>
                </a:solidFill>
                <a:latin typeface="Muli Bold"/>
                <a:cs typeface="Muli Bold"/>
              </a:defRPr>
            </a:lvl1pPr>
          </a:lstStyle>
          <a:p>
            <a:r>
              <a:rPr lang="en-US" dirty="0"/>
              <a:t>CLICK TO EDIT MASTER TITLE STYLE</a:t>
            </a:r>
          </a:p>
        </p:txBody>
      </p:sp>
      <p:sp>
        <p:nvSpPr>
          <p:cNvPr id="8" name="Subtitle 2"/>
          <p:cNvSpPr>
            <a:spLocks noGrp="1"/>
          </p:cNvSpPr>
          <p:nvPr>
            <p:ph type="subTitle" idx="1"/>
          </p:nvPr>
        </p:nvSpPr>
        <p:spPr>
          <a:xfrm>
            <a:off x="775450" y="1405079"/>
            <a:ext cx="8322385" cy="885308"/>
          </a:xfrm>
          <a:prstGeom prst="rect">
            <a:avLst/>
          </a:prstGeom>
        </p:spPr>
        <p:txBody>
          <a:bodyPr/>
          <a:lstStyle>
            <a:lvl1pPr marL="0" indent="0" algn="l">
              <a:lnSpc>
                <a:spcPct val="100000"/>
              </a:lnSpc>
              <a:buNone/>
              <a:defRPr sz="2665">
                <a:solidFill>
                  <a:srgbClr val="FFFFFF"/>
                </a:solidFill>
                <a:latin typeface="Muli Light"/>
                <a:cs typeface="Muli Light"/>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en-US" dirty="0"/>
              <a:t>Click to edit Master subtitle style</a:t>
            </a:r>
          </a:p>
        </p:txBody>
      </p:sp>
      <p:sp>
        <p:nvSpPr>
          <p:cNvPr id="5" name="Text Placeholder 3"/>
          <p:cNvSpPr>
            <a:spLocks noGrp="1"/>
          </p:cNvSpPr>
          <p:nvPr>
            <p:ph type="body" sz="half" idx="2"/>
          </p:nvPr>
        </p:nvSpPr>
        <p:spPr>
          <a:xfrm>
            <a:off x="792683" y="3063719"/>
            <a:ext cx="4439221" cy="636532"/>
          </a:xfrm>
          <a:prstGeom prst="rect">
            <a:avLst/>
          </a:prstGeom>
        </p:spPr>
        <p:txBody>
          <a:bodyPr/>
          <a:lstStyle>
            <a:lvl1pPr marL="0" indent="0" algn="l">
              <a:buNone/>
              <a:defRPr sz="1865">
                <a:solidFill>
                  <a:schemeClr val="bg1"/>
                </a:solidFill>
                <a:latin typeface="Muli Light"/>
                <a:cs typeface="Muli Light"/>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a:t>Click to edit Master text styles</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3" name="图片 2" descr="建筑的摆设布局&#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492"/>
            <a:ext cx="12192000" cy="6876983"/>
          </a:xfrm>
          <a:prstGeom prst="rect">
            <a:avLst/>
          </a:prstGeom>
        </p:spPr>
      </p:pic>
      <p:sp>
        <p:nvSpPr>
          <p:cNvPr id="16" name="Rectangle 15"/>
          <p:cNvSpPr/>
          <p:nvPr userDrawn="1"/>
        </p:nvSpPr>
        <p:spPr>
          <a:xfrm>
            <a:off x="0" y="-12780"/>
            <a:ext cx="12192000" cy="6857999"/>
          </a:xfrm>
          <a:prstGeom prst="rect">
            <a:avLst/>
          </a:prstGeom>
          <a:solidFill>
            <a:schemeClr val="tx2">
              <a:lumMod val="50000"/>
              <a:alpha val="8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6" name="Footer Placeholder 4"/>
          <p:cNvSpPr>
            <a:spLocks noGrp="1"/>
          </p:cNvSpPr>
          <p:nvPr>
            <p:ph type="ftr" sz="quarter" idx="11"/>
          </p:nvPr>
        </p:nvSpPr>
        <p:spPr>
          <a:xfrm>
            <a:off x="4089860" y="6107506"/>
            <a:ext cx="3860800" cy="366183"/>
          </a:xfrm>
          <a:prstGeom prst="rect">
            <a:avLst/>
          </a:prstGeom>
        </p:spPr>
        <p:txBody>
          <a:bodyPr/>
          <a:lstStyle>
            <a:lvl1pPr algn="ctr">
              <a:defRPr sz="1600">
                <a:solidFill>
                  <a:schemeClr val="bg1"/>
                </a:solidFill>
                <a:latin typeface="Muli Light"/>
                <a:cs typeface="Muli Light"/>
              </a:defRPr>
            </a:lvl1pPr>
          </a:lstStyle>
          <a:p>
            <a:endParaRPr lang="en-US" dirty="0"/>
          </a:p>
        </p:txBody>
      </p:sp>
      <p:grpSp>
        <p:nvGrpSpPr>
          <p:cNvPr id="28" name="Group 27"/>
          <p:cNvGrpSpPr/>
          <p:nvPr userDrawn="1"/>
        </p:nvGrpSpPr>
        <p:grpSpPr>
          <a:xfrm>
            <a:off x="-6919" y="5557314"/>
            <a:ext cx="1299428" cy="1299428"/>
            <a:chOff x="5491" y="4185101"/>
            <a:chExt cx="974571" cy="974571"/>
          </a:xfrm>
        </p:grpSpPr>
        <p:sp>
          <p:nvSpPr>
            <p:cNvPr id="29" name="Right Triangle 28"/>
            <p:cNvSpPr/>
            <p:nvPr/>
          </p:nvSpPr>
          <p:spPr>
            <a:xfrm>
              <a:off x="5491" y="4185101"/>
              <a:ext cx="974571" cy="974571"/>
            </a:xfrm>
            <a:prstGeom prst="rtTriangle">
              <a:avLst/>
            </a:prstGeom>
            <a:solidFill>
              <a:srgbClr val="053A6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30" name="Picture 29" descr="UST_L4_white.eps"/>
            <p:cNvPicPr>
              <a:picLocks noChangeAspect="1"/>
            </p:cNvPicPr>
            <p:nvPr/>
          </p:nvPicPr>
          <p:blipFill rotWithShape="1">
            <a:blip r:embed="rId3" cstate="screen"/>
            <a:srcRect r="76298"/>
            <a:stretch>
              <a:fillRect/>
            </a:stretch>
          </p:blipFill>
          <p:spPr>
            <a:xfrm>
              <a:off x="199585" y="4693906"/>
              <a:ext cx="224324" cy="302687"/>
            </a:xfrm>
            <a:prstGeom prst="rect">
              <a:avLst/>
            </a:prstGeom>
          </p:spPr>
        </p:pic>
      </p:grpSp>
      <p:sp>
        <p:nvSpPr>
          <p:cNvPr id="31" name="Title 1"/>
          <p:cNvSpPr>
            <a:spLocks noGrp="1"/>
          </p:cNvSpPr>
          <p:nvPr>
            <p:ph type="ctrTitle"/>
          </p:nvPr>
        </p:nvSpPr>
        <p:spPr>
          <a:xfrm>
            <a:off x="867813" y="2153032"/>
            <a:ext cx="10363200" cy="1241749"/>
          </a:xfrm>
          <a:prstGeom prst="rect">
            <a:avLst/>
          </a:prstGeom>
        </p:spPr>
        <p:txBody>
          <a:bodyPr/>
          <a:lstStyle>
            <a:lvl1pPr algn="l">
              <a:defRPr sz="4265">
                <a:solidFill>
                  <a:srgbClr val="FFFFFF"/>
                </a:solidFill>
                <a:latin typeface="Muli"/>
                <a:cs typeface="Muli"/>
              </a:defRPr>
            </a:lvl1pPr>
          </a:lstStyle>
          <a:p>
            <a:r>
              <a:rPr lang="en-US" dirty="0"/>
              <a:t>Click to edit Master title style</a:t>
            </a:r>
          </a:p>
        </p:txBody>
      </p:sp>
      <p:sp>
        <p:nvSpPr>
          <p:cNvPr id="32" name="Subtitle 2"/>
          <p:cNvSpPr>
            <a:spLocks noGrp="1"/>
          </p:cNvSpPr>
          <p:nvPr>
            <p:ph type="subTitle" idx="1"/>
          </p:nvPr>
        </p:nvSpPr>
        <p:spPr>
          <a:xfrm>
            <a:off x="867813" y="2898595"/>
            <a:ext cx="8534400" cy="1375427"/>
          </a:xfrm>
          <a:prstGeom prst="rect">
            <a:avLst/>
          </a:prstGeom>
        </p:spPr>
        <p:txBody>
          <a:bodyPr/>
          <a:lstStyle>
            <a:lvl1pPr marL="0" indent="0" algn="l">
              <a:buNone/>
              <a:defRPr sz="3200">
                <a:solidFill>
                  <a:srgbClr val="FFFFFF"/>
                </a:solidFill>
                <a:latin typeface="Muli Light"/>
                <a:cs typeface="Muli Light"/>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en-US" dirty="0"/>
              <a:t>Click to edit Master subtitle style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6D8D62-AE2E-D544-8D79-3E9DDC388A47}"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6D8D62-AE2E-D544-8D79-3E9DDC388A47}"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6D8D62-AE2E-D544-8D79-3E9DDC388A47}"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6D8D62-AE2E-D544-8D79-3E9DDC388A47}"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6D8D62-AE2E-D544-8D79-3E9DDC388A4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40E487-33D1-4288-8BF4-80247B26A1B3}"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6D8D62-AE2E-D544-8D79-3E9DDC388A47}"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6D8D62-AE2E-D544-8D79-3E9DDC388A47}"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6D8D62-AE2E-D544-8D79-3E9DDC388A47}"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6D8D62-AE2E-D544-8D79-3E9DDC388A47}"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6D8D62-AE2E-D544-8D79-3E9DDC388A47}" type="slidenum">
              <a:rPr lang="en-US" smtClean="0"/>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6D8D62-AE2E-D544-8D79-3E9DDC388A47}" type="slidenum">
              <a:rPr lang="en-US" smtClean="0"/>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9D6027-F7C7-4EF3-85DD-09E27ACEEACA}"/>
              </a:ext>
            </a:extLst>
          </p:cNvPr>
          <p:cNvSpPr>
            <a:spLocks noGrp="1"/>
          </p:cNvSpPr>
          <p:nvPr>
            <p:ph type="dt" sz="half" idx="10"/>
          </p:nvPr>
        </p:nvSpPr>
        <p:spPr/>
        <p:txBody>
          <a:bodyPr/>
          <a:lstStyle/>
          <a:p>
            <a:fld id="{A50ECBEB-8597-4EA4-9D29-E1D7025CFAA0}" type="datetime1">
              <a:rPr lang="zh-CN" altLang="en-US" smtClean="0"/>
              <a:t>2024/11/5</a:t>
            </a:fld>
            <a:endParaRPr lang="zh-CN" altLang="en-US"/>
          </a:p>
        </p:txBody>
      </p:sp>
      <p:sp>
        <p:nvSpPr>
          <p:cNvPr id="3" name="Footer Placeholder 2">
            <a:extLst>
              <a:ext uri="{FF2B5EF4-FFF2-40B4-BE49-F238E27FC236}">
                <a16:creationId xmlns:a16="http://schemas.microsoft.com/office/drawing/2014/main" id="{66262BA1-A5A7-45F4-B365-E880E1C324C3}"/>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F80CF1E8-0939-4B4D-A4D3-E47E208FC47E}"/>
              </a:ext>
            </a:extLst>
          </p:cNvPr>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37523568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9D6027-F7C7-4EF3-85DD-09E27ACEEACA}"/>
              </a:ext>
            </a:extLst>
          </p:cNvPr>
          <p:cNvSpPr>
            <a:spLocks noGrp="1"/>
          </p:cNvSpPr>
          <p:nvPr>
            <p:ph type="dt" sz="half" idx="10"/>
          </p:nvPr>
        </p:nvSpPr>
        <p:spPr/>
        <p:txBody>
          <a:bodyPr/>
          <a:lstStyle/>
          <a:p>
            <a:fld id="{A24A32FB-6863-4849-A44F-3BE05800811A}" type="datetime1">
              <a:rPr lang="zh-CN" altLang="en-US" smtClean="0"/>
              <a:t>2024/11/5</a:t>
            </a:fld>
            <a:endParaRPr lang="zh-CN" altLang="en-US"/>
          </a:p>
        </p:txBody>
      </p:sp>
      <p:sp>
        <p:nvSpPr>
          <p:cNvPr id="3" name="Footer Placeholder 2">
            <a:extLst>
              <a:ext uri="{FF2B5EF4-FFF2-40B4-BE49-F238E27FC236}">
                <a16:creationId xmlns:a16="http://schemas.microsoft.com/office/drawing/2014/main" id="{66262BA1-A5A7-45F4-B365-E880E1C324C3}"/>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F80CF1E8-0939-4B4D-A4D3-E47E208FC47E}"/>
              </a:ext>
            </a:extLst>
          </p:cNvPr>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29751807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9D6027-F7C7-4EF3-85DD-09E27ACEEACA}"/>
              </a:ext>
            </a:extLst>
          </p:cNvPr>
          <p:cNvSpPr>
            <a:spLocks noGrp="1"/>
          </p:cNvSpPr>
          <p:nvPr>
            <p:ph type="dt" sz="half" idx="10"/>
          </p:nvPr>
        </p:nvSpPr>
        <p:spPr/>
        <p:txBody>
          <a:bodyPr/>
          <a:lstStyle/>
          <a:p>
            <a:fld id="{A24A32FB-6863-4849-A44F-3BE05800811A}" type="datetime1">
              <a:rPr lang="zh-CN" altLang="en-US" smtClean="0"/>
              <a:t>2024/11/5</a:t>
            </a:fld>
            <a:endParaRPr lang="zh-CN" altLang="en-US"/>
          </a:p>
        </p:txBody>
      </p:sp>
      <p:sp>
        <p:nvSpPr>
          <p:cNvPr id="3" name="Footer Placeholder 2">
            <a:extLst>
              <a:ext uri="{FF2B5EF4-FFF2-40B4-BE49-F238E27FC236}">
                <a16:creationId xmlns:a16="http://schemas.microsoft.com/office/drawing/2014/main" id="{66262BA1-A5A7-45F4-B365-E880E1C324C3}"/>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F80CF1E8-0939-4B4D-A4D3-E47E208FC47E}"/>
              </a:ext>
            </a:extLst>
          </p:cNvPr>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1540921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22DE67-E039-4360-9FE8-510440A591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979EBC-2EF4-4B84-9AD9-17C945FAB7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F2DF712-3CD6-47F9-AFC7-873F5C560309}"/>
              </a:ext>
            </a:extLst>
          </p:cNvPr>
          <p:cNvSpPr>
            <a:spLocks noGrp="1"/>
          </p:cNvSpPr>
          <p:nvPr>
            <p:ph type="dt" sz="half" idx="10"/>
          </p:nvPr>
        </p:nvSpPr>
        <p:spPr/>
        <p:txBody>
          <a:bodyPr/>
          <a:lstStyle/>
          <a:p>
            <a:fld id="{81DEB314-1A2E-459A-AA4B-52BC10A5F072}" type="datetimeFigureOut">
              <a:rPr lang="zh-CN" altLang="en-US" smtClean="0"/>
              <a:t>2024/11/5</a:t>
            </a:fld>
            <a:endParaRPr lang="zh-CN" altLang="en-US"/>
          </a:p>
        </p:txBody>
      </p:sp>
      <p:sp>
        <p:nvSpPr>
          <p:cNvPr id="5" name="页脚占位符 4">
            <a:extLst>
              <a:ext uri="{FF2B5EF4-FFF2-40B4-BE49-F238E27FC236}">
                <a16:creationId xmlns:a16="http://schemas.microsoft.com/office/drawing/2014/main" id="{3BE5A73A-2E2F-485B-BC1A-29D3A37148A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865B80E-834D-4212-8D74-7F1190E4D6A0}"/>
              </a:ext>
            </a:extLst>
          </p:cNvPr>
          <p:cNvSpPr>
            <a:spLocks noGrp="1"/>
          </p:cNvSpPr>
          <p:nvPr>
            <p:ph type="sldNum" sz="quarter" idx="12"/>
          </p:nvPr>
        </p:nvSpPr>
        <p:spPr/>
        <p:txBody>
          <a:bodyPr/>
          <a:lstStyle/>
          <a:p>
            <a:fld id="{C04E22A5-FC71-4DE0-BE5F-57E006AB1468}" type="slidenum">
              <a:rPr lang="zh-CN" altLang="en-US" smtClean="0"/>
              <a:t>‹#›</a:t>
            </a:fld>
            <a:endParaRPr lang="zh-CN" altLang="en-US"/>
          </a:p>
        </p:txBody>
      </p:sp>
    </p:spTree>
    <p:extLst>
      <p:ext uri="{BB962C8B-B14F-4D97-AF65-F5344CB8AC3E}">
        <p14:creationId xmlns:p14="http://schemas.microsoft.com/office/powerpoint/2010/main" val="3386450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40E487-33D1-4288-8BF4-80247B26A1B3}"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F40E487-33D1-4288-8BF4-80247B26A1B3}"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F40E487-33D1-4288-8BF4-80247B26A1B3}"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F40E487-33D1-4288-8BF4-80247B26A1B3}"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F40E487-33D1-4288-8BF4-80247B26A1B3}"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F40E487-33D1-4288-8BF4-80247B26A1B3}"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F40E487-33D1-4288-8BF4-80247B26A1B3}"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theme" Target="../theme/theme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40E487-33D1-4288-8BF4-80247B26A1B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图片 5" descr="城市里的建筑和树&#10;&#10;描述已自动生成"/>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18981"/>
            <a:ext cx="12192000" cy="6876981"/>
          </a:xfrm>
          <a:prstGeom prst="rect">
            <a:avLst/>
          </a:prstGeom>
        </p:spPr>
      </p:pic>
      <p:sp>
        <p:nvSpPr>
          <p:cNvPr id="8" name="Rectangle 7"/>
          <p:cNvSpPr/>
          <p:nvPr userDrawn="1"/>
        </p:nvSpPr>
        <p:spPr>
          <a:xfrm flipV="1">
            <a:off x="2" y="6016170"/>
            <a:ext cx="12191999" cy="841829"/>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2400" kern="1200" dirty="0">
              <a:latin typeface="Muli"/>
            </a:endParaRPr>
          </a:p>
        </p:txBody>
      </p:sp>
      <p:pic>
        <p:nvPicPr>
          <p:cNvPr id="5" name="图片 4" descr="文本&#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372535" y="6169262"/>
            <a:ext cx="1883039" cy="496685"/>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hdr="0" ftr="0" dt="0"/>
  <p:txStyles>
    <p:titleStyle>
      <a:lvl1pPr algn="l" defTabSz="1219200" rtl="0" eaLnBrk="1" latinLnBrk="0" hangingPunct="1">
        <a:lnSpc>
          <a:spcPct val="90000"/>
        </a:lnSpc>
        <a:spcBef>
          <a:spcPct val="0"/>
        </a:spcBef>
        <a:buNone/>
        <a:defRPr sz="5865" kern="1200">
          <a:solidFill>
            <a:schemeClr val="tx1"/>
          </a:solidFill>
          <a:latin typeface="+mj-lt"/>
          <a:ea typeface="+mj-ea"/>
          <a:cs typeface="+mj-cs"/>
        </a:defRPr>
      </a:lvl1pPr>
    </p:titleStyle>
    <p:bodyStyle>
      <a:lvl1pPr marL="304800" indent="-304800" algn="l" defTabSz="1219200" rtl="0" eaLnBrk="1" latinLnBrk="0" hangingPunct="1">
        <a:lnSpc>
          <a:spcPct val="90000"/>
        </a:lnSpc>
        <a:spcBef>
          <a:spcPts val="1335"/>
        </a:spcBef>
        <a:buFont typeface="Arial" panose="020B0604020202020204" pitchFamily="34" charset="0"/>
        <a:buChar char="•"/>
        <a:defRPr sz="3735" kern="1200">
          <a:solidFill>
            <a:schemeClr val="tx1"/>
          </a:solidFill>
          <a:latin typeface="+mn-lt"/>
          <a:ea typeface="+mn-ea"/>
          <a:cs typeface="+mn-cs"/>
        </a:defRPr>
      </a:lvl1pPr>
      <a:lvl2pPr marL="914400" indent="-304800" algn="l" defTabSz="1219200" rtl="0" eaLnBrk="1" latinLnBrk="0" hangingPunct="1">
        <a:lnSpc>
          <a:spcPct val="90000"/>
        </a:lnSpc>
        <a:spcBef>
          <a:spcPts val="665"/>
        </a:spcBef>
        <a:buFont typeface="Arial" panose="020B0604020202020204" pitchFamily="34" charset="0"/>
        <a:buChar char="•"/>
        <a:defRPr sz="3200" kern="1200">
          <a:solidFill>
            <a:schemeClr val="tx1"/>
          </a:solidFill>
          <a:latin typeface="+mn-lt"/>
          <a:ea typeface="+mn-ea"/>
          <a:cs typeface="+mn-cs"/>
        </a:defRPr>
      </a:lvl2pPr>
      <a:lvl3pPr marL="1524000" indent="-304800" algn="l" defTabSz="1219200" rtl="0" eaLnBrk="1" latinLnBrk="0" hangingPunct="1">
        <a:lnSpc>
          <a:spcPct val="90000"/>
        </a:lnSpc>
        <a:spcBef>
          <a:spcPts val="665"/>
        </a:spcBef>
        <a:buFont typeface="Arial" panose="020B0604020202020204" pitchFamily="34" charset="0"/>
        <a:buChar char="•"/>
        <a:defRPr sz="2665" kern="1200">
          <a:solidFill>
            <a:schemeClr val="tx1"/>
          </a:solidFill>
          <a:latin typeface="+mn-lt"/>
          <a:ea typeface="+mn-ea"/>
          <a:cs typeface="+mn-cs"/>
        </a:defRPr>
      </a:lvl3pPr>
      <a:lvl4pPr marL="21336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4pPr>
      <a:lvl5pPr marL="27432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5pPr>
      <a:lvl6pPr marL="33528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6pPr>
      <a:lvl7pPr marL="39624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7pPr>
      <a:lvl8pPr marL="45720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8pPr>
      <a:lvl9pPr marL="51816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800">
                <a:solidFill>
                  <a:schemeClr val="bg1"/>
                </a:solidFill>
              </a:defRPr>
            </a:lvl1pPr>
          </a:lstStyle>
          <a:p>
            <a:fld id="{066D8D62-AE2E-D544-8D79-3E9DDC388A47}"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6.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6.xml"/><Relationship Id="rId5" Type="http://schemas.openxmlformats.org/officeDocument/2006/relationships/image" Target="../media/image29.png"/><Relationship Id="rId4" Type="http://schemas.openxmlformats.org/officeDocument/2006/relationships/hyperlink" Target="https://github.com/RWLinno/Traffic_Flow_Forcasting_and_Visualization"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5.png"/><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6.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6.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006" y="1957830"/>
            <a:ext cx="11879988" cy="1471170"/>
          </a:xfrm>
        </p:spPr>
        <p:txBody>
          <a:bodyPr/>
          <a:lstStyle/>
          <a:p>
            <a:pPr algn="ctr"/>
            <a:r>
              <a:rPr lang="en-US" sz="4800" dirty="0">
                <a:latin typeface="Times New Roman" panose="02020603050405020304" pitchFamily="18" charset="0"/>
                <a:ea typeface="简宋" panose="02020300000000000000" charset="-122"/>
                <a:cs typeface="Times New Roman" panose="02020603050405020304" pitchFamily="18" charset="0"/>
              </a:rPr>
              <a:t>Traffic Flow </a:t>
            </a:r>
            <a:r>
              <a:rPr lang="en-US" sz="4800" dirty="0" err="1">
                <a:latin typeface="Times New Roman" panose="02020603050405020304" pitchFamily="18" charset="0"/>
                <a:ea typeface="简宋" panose="02020300000000000000" charset="-122"/>
                <a:cs typeface="Times New Roman" panose="02020603050405020304" pitchFamily="18" charset="0"/>
              </a:rPr>
              <a:t>Forcasting</a:t>
            </a:r>
            <a:r>
              <a:rPr lang="en-US" sz="4800" dirty="0">
                <a:latin typeface="Times New Roman" panose="02020603050405020304" pitchFamily="18" charset="0"/>
                <a:ea typeface="简宋" panose="02020300000000000000" charset="-122"/>
                <a:cs typeface="Times New Roman" panose="02020603050405020304" pitchFamily="18" charset="0"/>
              </a:rPr>
              <a:t> and Visualization</a:t>
            </a:r>
            <a:br>
              <a:rPr lang="en-US" sz="4800" dirty="0">
                <a:latin typeface="Times New Roman" panose="02020603050405020304" pitchFamily="18" charset="0"/>
                <a:ea typeface="简宋" panose="02020300000000000000" charset="-122"/>
                <a:cs typeface="Times New Roman" panose="02020603050405020304" pitchFamily="18" charset="0"/>
              </a:rPr>
            </a:br>
            <a:r>
              <a:rPr lang="en-US" sz="2400" dirty="0">
                <a:latin typeface="Times New Roman" panose="02020603050405020304" pitchFamily="18" charset="0"/>
                <a:ea typeface="简宋" panose="02020300000000000000" charset="-122"/>
                <a:cs typeface="Times New Roman" panose="02020603050405020304" pitchFamily="18" charset="0"/>
              </a:rPr>
              <a:t>Group 5</a:t>
            </a:r>
            <a:br>
              <a:rPr lang="en-US" sz="2400" dirty="0">
                <a:latin typeface="Times New Roman" panose="02020603050405020304" pitchFamily="18" charset="0"/>
                <a:ea typeface="简宋" panose="02020300000000000000" charset="-122"/>
                <a:cs typeface="Times New Roman" panose="02020603050405020304" pitchFamily="18" charset="0"/>
              </a:rPr>
            </a:br>
            <a:r>
              <a:rPr lang="en-US" sz="2400" dirty="0">
                <a:latin typeface="Times New Roman" panose="02020603050405020304" pitchFamily="18" charset="0"/>
                <a:ea typeface="简宋" panose="02020300000000000000" charset="-122"/>
                <a:cs typeface="Times New Roman" panose="02020603050405020304" pitchFamily="18" charset="0"/>
              </a:rPr>
              <a:t>Weilin Ruan, </a:t>
            </a:r>
            <a:r>
              <a:rPr lang="en-US" sz="2400" dirty="0" err="1">
                <a:latin typeface="Times New Roman" panose="02020603050405020304" pitchFamily="18" charset="0"/>
                <a:ea typeface="简宋" panose="02020300000000000000" charset="-122"/>
                <a:cs typeface="Times New Roman" panose="02020603050405020304" pitchFamily="18" charset="0"/>
              </a:rPr>
              <a:t>Qiongyan</a:t>
            </a:r>
            <a:r>
              <a:rPr lang="en-US" sz="2400" dirty="0">
                <a:latin typeface="Times New Roman" panose="02020603050405020304" pitchFamily="18" charset="0"/>
                <a:ea typeface="简宋" panose="02020300000000000000" charset="-122"/>
                <a:cs typeface="Times New Roman" panose="02020603050405020304" pitchFamily="18" charset="0"/>
              </a:rPr>
              <a:t> Wang, and Rui Zhang</a:t>
            </a:r>
            <a:br>
              <a:rPr lang="en-US" sz="4800" dirty="0">
                <a:latin typeface="Times New Roman" panose="02020603050405020304" pitchFamily="18" charset="0"/>
                <a:ea typeface="简宋" panose="02020300000000000000" charset="-122"/>
                <a:cs typeface="Times New Roman" panose="02020603050405020304" pitchFamily="18" charset="0"/>
              </a:rPr>
            </a:br>
            <a:br>
              <a:rPr lang="en-US" sz="4800" dirty="0">
                <a:latin typeface="Times New Roman" panose="02020603050405020304" pitchFamily="18" charset="0"/>
                <a:ea typeface="简宋" panose="02020300000000000000" charset="-122"/>
                <a:cs typeface="Times New Roman" panose="02020603050405020304" pitchFamily="18" charset="0"/>
              </a:rPr>
            </a:br>
            <a:endParaRPr lang="de-DE" sz="4800" dirty="0">
              <a:latin typeface="Times New Roman" panose="02020603050405020304" pitchFamily="18" charset="0"/>
              <a:ea typeface="简宋" panose="02020300000000000000" charset="-122"/>
              <a:cs typeface="Times New Roman" panose="02020603050405020304" pitchFamily="18" charset="0"/>
            </a:endParaRPr>
          </a:p>
        </p:txBody>
      </p:sp>
      <p:sp>
        <p:nvSpPr>
          <p:cNvPr id="3" name="副标题 2"/>
          <p:cNvSpPr>
            <a:spLocks noGrp="1"/>
          </p:cNvSpPr>
          <p:nvPr>
            <p:ph type="subTitle" idx="1"/>
          </p:nvPr>
        </p:nvSpPr>
        <p:spPr>
          <a:xfrm>
            <a:off x="774080" y="1619515"/>
            <a:ext cx="4492314" cy="636532"/>
          </a:xfrm>
        </p:spPr>
        <p:txBody>
          <a:bodyPr/>
          <a:lstStyle/>
          <a:p>
            <a:r>
              <a:rPr lang="en-US" altLang="zh-CN" sz="2135" dirty="0">
                <a:latin typeface="Times New Roman" panose="02020603050405020304" pitchFamily="18" charset="0"/>
                <a:ea typeface="简宋" panose="02020300000000000000" charset="-122"/>
                <a:cs typeface="Times New Roman" panose="02020603050405020304" pitchFamily="18" charset="0"/>
              </a:rPr>
              <a:t> </a:t>
            </a:r>
          </a:p>
        </p:txBody>
      </p:sp>
      <p:sp>
        <p:nvSpPr>
          <p:cNvPr id="5" name="Rectangle 4"/>
          <p:cNvSpPr/>
          <p:nvPr/>
        </p:nvSpPr>
        <p:spPr>
          <a:xfrm>
            <a:off x="1315747" y="4601953"/>
            <a:ext cx="6502107" cy="379656"/>
          </a:xfrm>
          <a:prstGeom prst="rect">
            <a:avLst/>
          </a:prstGeom>
        </p:spPr>
        <p:txBody>
          <a:bodyPr wrap="square">
            <a:spAutoFit/>
          </a:bodyPr>
          <a:lstStyle/>
          <a:p>
            <a:pPr defTabSz="1219200" latinLnBrk="1"/>
            <a:endParaRPr lang="en-US" sz="1865" dirty="0">
              <a:solidFill>
                <a:prstClr val="white"/>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018A3-E803-4DC7-3E72-72487160745B}"/>
            </a:ext>
          </a:extLst>
        </p:cNvPr>
        <p:cNvGrpSpPr/>
        <p:nvPr/>
      </p:nvGrpSpPr>
      <p:grpSpPr>
        <a:xfrm>
          <a:off x="0" y="0"/>
          <a:ext cx="0" cy="0"/>
          <a:chOff x="0" y="0"/>
          <a:chExt cx="0" cy="0"/>
        </a:xfrm>
      </p:grpSpPr>
      <p:grpSp>
        <p:nvGrpSpPr>
          <p:cNvPr id="38" name="Group 8">
            <a:extLst>
              <a:ext uri="{FF2B5EF4-FFF2-40B4-BE49-F238E27FC236}">
                <a16:creationId xmlns:a16="http://schemas.microsoft.com/office/drawing/2014/main" id="{3972B367-7C5D-C46B-40FD-B0F1C77DBFB1}"/>
              </a:ext>
            </a:extLst>
          </p:cNvPr>
          <p:cNvGrpSpPr/>
          <p:nvPr/>
        </p:nvGrpSpPr>
        <p:grpSpPr>
          <a:xfrm>
            <a:off x="0" y="6226629"/>
            <a:ext cx="12192000" cy="631372"/>
            <a:chOff x="0" y="6226629"/>
            <a:chExt cx="12192000" cy="631372"/>
          </a:xfrm>
        </p:grpSpPr>
        <p:sp>
          <p:nvSpPr>
            <p:cNvPr id="39" name="Rectangle 7">
              <a:extLst>
                <a:ext uri="{FF2B5EF4-FFF2-40B4-BE49-F238E27FC236}">
                  <a16:creationId xmlns:a16="http://schemas.microsoft.com/office/drawing/2014/main" id="{BC776327-A430-5F75-5C6D-D509088CCACD}"/>
                </a:ext>
              </a:extLst>
            </p:cNvPr>
            <p:cNvSpPr/>
            <p:nvPr/>
          </p:nvSpPr>
          <p:spPr>
            <a:xfrm flipV="1">
              <a:off x="0" y="6226629"/>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pic>
          <p:nvPicPr>
            <p:cNvPr id="40" name="图片 2" descr="文本&#10;&#10;描述已自动生成">
              <a:extLst>
                <a:ext uri="{FF2B5EF4-FFF2-40B4-BE49-F238E27FC236}">
                  <a16:creationId xmlns:a16="http://schemas.microsoft.com/office/drawing/2014/main" id="{996CD7AE-12E8-CEC6-B523-1BFCC8612A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825" y="6359661"/>
              <a:ext cx="1506369" cy="397332"/>
            </a:xfrm>
            <a:prstGeom prst="rect">
              <a:avLst/>
            </a:prstGeom>
          </p:spPr>
        </p:pic>
      </p:grpSp>
      <p:sp>
        <p:nvSpPr>
          <p:cNvPr id="41" name="Rectangle 7">
            <a:extLst>
              <a:ext uri="{FF2B5EF4-FFF2-40B4-BE49-F238E27FC236}">
                <a16:creationId xmlns:a16="http://schemas.microsoft.com/office/drawing/2014/main" id="{30EB3C9A-0199-F049-54C6-F19D3DE1095B}"/>
              </a:ext>
            </a:extLst>
          </p:cNvPr>
          <p:cNvSpPr/>
          <p:nvPr/>
        </p:nvSpPr>
        <p:spPr>
          <a:xfrm rot="10800000" flipV="1">
            <a:off x="0" y="0"/>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white"/>
                </a:solidFill>
                <a:latin typeface="Times New Roman" panose="02020603050405020304" pitchFamily="18" charset="0"/>
                <a:ea typeface="简宋" panose="02020300000000000000" charset="-122"/>
                <a:cs typeface="Times New Roman" panose="02020603050405020304" pitchFamily="18" charset="0"/>
              </a:rPr>
              <a:t>Modeling of </a:t>
            </a:r>
            <a:r>
              <a:rPr lang="en-US" altLang="zh-CN" sz="2400" b="1" dirty="0" err="1">
                <a:solidFill>
                  <a:prstClr val="white"/>
                </a:solidFill>
                <a:latin typeface="Times New Roman" panose="02020603050405020304" pitchFamily="18" charset="0"/>
                <a:ea typeface="简宋" panose="02020300000000000000" charset="-122"/>
                <a:cs typeface="Times New Roman" panose="02020603050405020304" pitchFamily="18" charset="0"/>
              </a:rPr>
              <a:t>Spatio</a:t>
            </a:r>
            <a:r>
              <a:rPr lang="en-US" altLang="zh-CN" sz="2400" b="1" dirty="0">
                <a:solidFill>
                  <a:prstClr val="white"/>
                </a:solidFill>
                <a:latin typeface="Times New Roman" panose="02020603050405020304" pitchFamily="18" charset="0"/>
                <a:ea typeface="简宋" panose="02020300000000000000" charset="-122"/>
                <a:cs typeface="Times New Roman" panose="02020603050405020304" pitchFamily="18" charset="0"/>
              </a:rPr>
              <a:t>-temporal Graph</a:t>
            </a:r>
          </a:p>
        </p:txBody>
      </p:sp>
      <p:sp>
        <p:nvSpPr>
          <p:cNvPr id="17" name="灯片编号占位符 16">
            <a:extLst>
              <a:ext uri="{FF2B5EF4-FFF2-40B4-BE49-F238E27FC236}">
                <a16:creationId xmlns:a16="http://schemas.microsoft.com/office/drawing/2014/main" id="{01760F67-C8D2-1CA0-05CC-B9F33B5A4EB4}"/>
              </a:ext>
            </a:extLst>
          </p:cNvPr>
          <p:cNvSpPr>
            <a:spLocks noGrp="1"/>
          </p:cNvSpPr>
          <p:nvPr>
            <p:ph type="sldNum" sz="quarter" idx="12"/>
          </p:nvPr>
        </p:nvSpPr>
        <p:spPr/>
        <p:txBody>
          <a:bodyPr/>
          <a:lstStyle/>
          <a:p>
            <a:fld id="{066D8D62-AE2E-D544-8D79-3E9DDC388A47}" type="slidenum">
              <a:rPr lang="en-US" smtClean="0">
                <a:latin typeface="Times New Roman" panose="02020603050405020304" pitchFamily="18" charset="0"/>
                <a:cs typeface="Times New Roman" panose="02020603050405020304" pitchFamily="18" charset="0"/>
              </a:rPr>
              <a:t>10</a:t>
            </a:fld>
            <a:endParaRPr lang="en-US"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4C3D6E-1A70-06C0-845E-62BDBF56A475}"/>
              </a:ext>
            </a:extLst>
          </p:cNvPr>
          <p:cNvPicPr>
            <a:picLocks noChangeAspect="1"/>
          </p:cNvPicPr>
          <p:nvPr/>
        </p:nvPicPr>
        <p:blipFill>
          <a:blip r:embed="rId4"/>
          <a:stretch>
            <a:fillRect/>
          </a:stretch>
        </p:blipFill>
        <p:spPr>
          <a:xfrm>
            <a:off x="773973" y="1887494"/>
            <a:ext cx="4845745" cy="3984988"/>
          </a:xfrm>
          <a:prstGeom prst="rect">
            <a:avLst/>
          </a:prstGeom>
        </p:spPr>
      </p:pic>
      <p:pic>
        <p:nvPicPr>
          <p:cNvPr id="12" name="图片 11">
            <a:extLst>
              <a:ext uri="{FF2B5EF4-FFF2-40B4-BE49-F238E27FC236}">
                <a16:creationId xmlns:a16="http://schemas.microsoft.com/office/drawing/2014/main" id="{2E58F29F-A653-4679-1BAB-C6FCC0E40056}"/>
              </a:ext>
            </a:extLst>
          </p:cNvPr>
          <p:cNvPicPr>
            <a:picLocks noChangeAspect="1"/>
          </p:cNvPicPr>
          <p:nvPr/>
        </p:nvPicPr>
        <p:blipFill>
          <a:blip r:embed="rId5"/>
          <a:stretch>
            <a:fillRect/>
          </a:stretch>
        </p:blipFill>
        <p:spPr>
          <a:xfrm>
            <a:off x="6283233" y="1887493"/>
            <a:ext cx="5238981" cy="4202610"/>
          </a:xfrm>
          <a:prstGeom prst="rect">
            <a:avLst/>
          </a:prstGeom>
        </p:spPr>
      </p:pic>
      <p:sp>
        <p:nvSpPr>
          <p:cNvPr id="3" name="文本框 2">
            <a:extLst>
              <a:ext uri="{FF2B5EF4-FFF2-40B4-BE49-F238E27FC236}">
                <a16:creationId xmlns:a16="http://schemas.microsoft.com/office/drawing/2014/main" id="{813B6101-225E-4948-EE25-0093F899251A}"/>
              </a:ext>
            </a:extLst>
          </p:cNvPr>
          <p:cNvSpPr txBox="1"/>
          <p:nvPr/>
        </p:nvSpPr>
        <p:spPr>
          <a:xfrm>
            <a:off x="1690551" y="985518"/>
            <a:ext cx="8810897" cy="646331"/>
          </a:xfrm>
          <a:prstGeom prst="rect">
            <a:avLst/>
          </a:prstGeom>
          <a:noFill/>
        </p:spPr>
        <p:txBody>
          <a:bodyPr wrap="square">
            <a:spAutoFit/>
          </a:bodyPr>
          <a:lstStyle/>
          <a:p>
            <a:r>
              <a:rPr lang="en-US" altLang="zh-CN" b="0" i="0" dirty="0" err="1">
                <a:solidFill>
                  <a:srgbClr val="2C2C36"/>
                </a:solidFill>
                <a:effectLst/>
                <a:latin typeface="Times New Roman" panose="02020603050405020304" pitchFamily="18" charset="0"/>
                <a:cs typeface="Times New Roman" panose="02020603050405020304" pitchFamily="18" charset="0"/>
              </a:rPr>
              <a:t>Spatio</a:t>
            </a:r>
            <a:r>
              <a:rPr lang="en-US" altLang="zh-CN" b="0" i="0" dirty="0">
                <a:solidFill>
                  <a:srgbClr val="2C2C36"/>
                </a:solidFill>
                <a:effectLst/>
                <a:latin typeface="Times New Roman" panose="02020603050405020304" pitchFamily="18" charset="0"/>
                <a:cs typeface="Times New Roman" panose="02020603050405020304" pitchFamily="18" charset="0"/>
              </a:rPr>
              <a:t>-temporal graphs are commonly used in various fields, including transportation, urban planning, environmental monitoring, social media analysis, and more.</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9802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12235-DB98-D5F1-E82E-A55D05D12E02}"/>
            </a:ext>
          </a:extLst>
        </p:cNvPr>
        <p:cNvGrpSpPr/>
        <p:nvPr/>
      </p:nvGrpSpPr>
      <p:grpSpPr>
        <a:xfrm>
          <a:off x="0" y="0"/>
          <a:ext cx="0" cy="0"/>
          <a:chOff x="0" y="0"/>
          <a:chExt cx="0" cy="0"/>
        </a:xfrm>
      </p:grpSpPr>
      <p:grpSp>
        <p:nvGrpSpPr>
          <p:cNvPr id="38" name="Group 8">
            <a:extLst>
              <a:ext uri="{FF2B5EF4-FFF2-40B4-BE49-F238E27FC236}">
                <a16:creationId xmlns:a16="http://schemas.microsoft.com/office/drawing/2014/main" id="{4DEB5D32-FAF9-835A-C8FE-2BC2DF4317F8}"/>
              </a:ext>
            </a:extLst>
          </p:cNvPr>
          <p:cNvGrpSpPr/>
          <p:nvPr/>
        </p:nvGrpSpPr>
        <p:grpSpPr>
          <a:xfrm>
            <a:off x="0" y="6226629"/>
            <a:ext cx="12192000" cy="631372"/>
            <a:chOff x="0" y="6226629"/>
            <a:chExt cx="12192000" cy="631372"/>
          </a:xfrm>
        </p:grpSpPr>
        <p:sp>
          <p:nvSpPr>
            <p:cNvPr id="39" name="Rectangle 7">
              <a:extLst>
                <a:ext uri="{FF2B5EF4-FFF2-40B4-BE49-F238E27FC236}">
                  <a16:creationId xmlns:a16="http://schemas.microsoft.com/office/drawing/2014/main" id="{84206587-3EBC-1F5D-A91A-E478D16A782E}"/>
                </a:ext>
              </a:extLst>
            </p:cNvPr>
            <p:cNvSpPr/>
            <p:nvPr/>
          </p:nvSpPr>
          <p:spPr>
            <a:xfrm flipV="1">
              <a:off x="0" y="6226629"/>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pic>
          <p:nvPicPr>
            <p:cNvPr id="40" name="图片 2" descr="文本&#10;&#10;描述已自动生成">
              <a:extLst>
                <a:ext uri="{FF2B5EF4-FFF2-40B4-BE49-F238E27FC236}">
                  <a16:creationId xmlns:a16="http://schemas.microsoft.com/office/drawing/2014/main" id="{FF1F1C03-9816-CE59-1A17-09B4A29355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825" y="6359661"/>
              <a:ext cx="1506369" cy="397332"/>
            </a:xfrm>
            <a:prstGeom prst="rect">
              <a:avLst/>
            </a:prstGeom>
          </p:spPr>
        </p:pic>
      </p:grpSp>
      <p:sp>
        <p:nvSpPr>
          <p:cNvPr id="41" name="Rectangle 7">
            <a:extLst>
              <a:ext uri="{FF2B5EF4-FFF2-40B4-BE49-F238E27FC236}">
                <a16:creationId xmlns:a16="http://schemas.microsoft.com/office/drawing/2014/main" id="{168C1A6E-A4A7-2BC2-BFEC-28F054EFA1B1}"/>
              </a:ext>
            </a:extLst>
          </p:cNvPr>
          <p:cNvSpPr/>
          <p:nvPr/>
        </p:nvSpPr>
        <p:spPr>
          <a:xfrm rot="10800000" flipV="1">
            <a:off x="0" y="0"/>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white"/>
                </a:solidFill>
                <a:latin typeface="Times New Roman" panose="02020603050405020304" pitchFamily="18" charset="0"/>
                <a:ea typeface="简宋" panose="02020300000000000000" charset="-122"/>
                <a:cs typeface="Times New Roman" panose="02020603050405020304" pitchFamily="18" charset="0"/>
              </a:rPr>
              <a:t>Motivation – Map and Waveform</a:t>
            </a:r>
          </a:p>
        </p:txBody>
      </p:sp>
      <p:sp>
        <p:nvSpPr>
          <p:cNvPr id="17" name="灯片编号占位符 16">
            <a:extLst>
              <a:ext uri="{FF2B5EF4-FFF2-40B4-BE49-F238E27FC236}">
                <a16:creationId xmlns:a16="http://schemas.microsoft.com/office/drawing/2014/main" id="{3B5302D4-997D-DDCD-4846-B4605A624015}"/>
              </a:ext>
            </a:extLst>
          </p:cNvPr>
          <p:cNvSpPr>
            <a:spLocks noGrp="1"/>
          </p:cNvSpPr>
          <p:nvPr>
            <p:ph type="sldNum" sz="quarter" idx="12"/>
          </p:nvPr>
        </p:nvSpPr>
        <p:spPr/>
        <p:txBody>
          <a:bodyPr/>
          <a:lstStyle/>
          <a:p>
            <a:fld id="{066D8D62-AE2E-D544-8D79-3E9DDC388A47}" type="slidenum">
              <a:rPr lang="en-US" smtClean="0">
                <a:latin typeface="Times New Roman" panose="02020603050405020304" pitchFamily="18" charset="0"/>
                <a:cs typeface="Times New Roman" panose="02020603050405020304" pitchFamily="18" charset="0"/>
              </a:rPr>
              <a:t>11</a:t>
            </a:fld>
            <a:endParaRPr lang="en-US"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386B020C-BC78-668A-894C-CD4C9B2379A2}"/>
              </a:ext>
            </a:extLst>
          </p:cNvPr>
          <p:cNvPicPr>
            <a:picLocks noChangeAspect="1"/>
          </p:cNvPicPr>
          <p:nvPr/>
        </p:nvPicPr>
        <p:blipFill>
          <a:blip r:embed="rId4"/>
          <a:stretch>
            <a:fillRect/>
          </a:stretch>
        </p:blipFill>
        <p:spPr>
          <a:xfrm>
            <a:off x="391886" y="835456"/>
            <a:ext cx="11714201" cy="2846950"/>
          </a:xfrm>
          <a:prstGeom prst="rect">
            <a:avLst/>
          </a:prstGeom>
        </p:spPr>
      </p:pic>
      <p:pic>
        <p:nvPicPr>
          <p:cNvPr id="5" name="图片 4">
            <a:extLst>
              <a:ext uri="{FF2B5EF4-FFF2-40B4-BE49-F238E27FC236}">
                <a16:creationId xmlns:a16="http://schemas.microsoft.com/office/drawing/2014/main" id="{3D18C94F-C560-DF27-14C0-D68C34B658B2}"/>
              </a:ext>
            </a:extLst>
          </p:cNvPr>
          <p:cNvPicPr>
            <a:picLocks noChangeAspect="1"/>
          </p:cNvPicPr>
          <p:nvPr/>
        </p:nvPicPr>
        <p:blipFill>
          <a:blip r:embed="rId5"/>
          <a:stretch>
            <a:fillRect/>
          </a:stretch>
        </p:blipFill>
        <p:spPr>
          <a:xfrm>
            <a:off x="5042263" y="3682406"/>
            <a:ext cx="6787326" cy="2439195"/>
          </a:xfrm>
          <a:prstGeom prst="rect">
            <a:avLst/>
          </a:prstGeom>
        </p:spPr>
      </p:pic>
      <p:sp>
        <p:nvSpPr>
          <p:cNvPr id="8" name="文本框 7">
            <a:extLst>
              <a:ext uri="{FF2B5EF4-FFF2-40B4-BE49-F238E27FC236}">
                <a16:creationId xmlns:a16="http://schemas.microsoft.com/office/drawing/2014/main" id="{75DC3E9A-F979-A457-4245-215FA7D54C76}"/>
              </a:ext>
            </a:extLst>
          </p:cNvPr>
          <p:cNvSpPr txBox="1"/>
          <p:nvPr/>
        </p:nvSpPr>
        <p:spPr>
          <a:xfrm>
            <a:off x="171825" y="4077153"/>
            <a:ext cx="4870438" cy="1477328"/>
          </a:xfrm>
          <a:prstGeom prst="rect">
            <a:avLst/>
          </a:prstGeom>
          <a:noFill/>
        </p:spPr>
        <p:txBody>
          <a:bodyPr wrap="square">
            <a:spAutoFit/>
          </a:bodyPr>
          <a:lstStyle/>
          <a:p>
            <a:r>
              <a:rPr lang="en-US" altLang="zh-CN" b="0" i="0" dirty="0">
                <a:solidFill>
                  <a:srgbClr val="2C2C36"/>
                </a:solidFill>
                <a:effectLst/>
                <a:latin typeface="Times New Roman" panose="02020603050405020304" pitchFamily="18" charset="0"/>
                <a:cs typeface="Times New Roman" panose="02020603050405020304" pitchFamily="18" charset="0"/>
              </a:rPr>
              <a:t>Using maps and waveforms together provides a powerful and comprehensive way to visualize and understand traffic flow. Maps offer </a:t>
            </a:r>
            <a:r>
              <a:rPr lang="en-US" altLang="zh-CN" b="1" i="0" dirty="0">
                <a:solidFill>
                  <a:srgbClr val="2C2C36"/>
                </a:solidFill>
                <a:effectLst/>
                <a:latin typeface="Times New Roman" panose="02020603050405020304" pitchFamily="18" charset="0"/>
                <a:cs typeface="Times New Roman" panose="02020603050405020304" pitchFamily="18" charset="0"/>
              </a:rPr>
              <a:t>spatial context </a:t>
            </a:r>
            <a:r>
              <a:rPr lang="en-US" altLang="zh-CN" b="0" i="0" dirty="0">
                <a:solidFill>
                  <a:srgbClr val="2C2C36"/>
                </a:solidFill>
                <a:effectLst/>
                <a:latin typeface="Times New Roman" panose="02020603050405020304" pitchFamily="18" charset="0"/>
                <a:cs typeface="Times New Roman" panose="02020603050405020304" pitchFamily="18" charset="0"/>
              </a:rPr>
              <a:t>and visual clarity, while waveforms provide detailed </a:t>
            </a:r>
            <a:r>
              <a:rPr lang="en-US" altLang="zh-CN" b="1" i="0" dirty="0">
                <a:solidFill>
                  <a:srgbClr val="2C2C36"/>
                </a:solidFill>
                <a:effectLst/>
                <a:latin typeface="Times New Roman" panose="02020603050405020304" pitchFamily="18" charset="0"/>
                <a:cs typeface="Times New Roman" panose="02020603050405020304" pitchFamily="18" charset="0"/>
              </a:rPr>
              <a:t>temporal insights. </a:t>
            </a:r>
            <a:endParaRPr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0616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64C25-3402-EB66-C150-BB4ECE57CD84}"/>
            </a:ext>
          </a:extLst>
        </p:cNvPr>
        <p:cNvGrpSpPr/>
        <p:nvPr/>
      </p:nvGrpSpPr>
      <p:grpSpPr>
        <a:xfrm>
          <a:off x="0" y="0"/>
          <a:ext cx="0" cy="0"/>
          <a:chOff x="0" y="0"/>
          <a:chExt cx="0" cy="0"/>
        </a:xfrm>
      </p:grpSpPr>
      <p:grpSp>
        <p:nvGrpSpPr>
          <p:cNvPr id="38" name="Group 8">
            <a:extLst>
              <a:ext uri="{FF2B5EF4-FFF2-40B4-BE49-F238E27FC236}">
                <a16:creationId xmlns:a16="http://schemas.microsoft.com/office/drawing/2014/main" id="{B5A532D4-4EE7-2236-80F4-8A5E2C39F2F7}"/>
              </a:ext>
            </a:extLst>
          </p:cNvPr>
          <p:cNvGrpSpPr/>
          <p:nvPr/>
        </p:nvGrpSpPr>
        <p:grpSpPr>
          <a:xfrm>
            <a:off x="0" y="6226629"/>
            <a:ext cx="12192000" cy="631372"/>
            <a:chOff x="0" y="6226629"/>
            <a:chExt cx="12192000" cy="631372"/>
          </a:xfrm>
        </p:grpSpPr>
        <p:sp>
          <p:nvSpPr>
            <p:cNvPr id="39" name="Rectangle 7">
              <a:extLst>
                <a:ext uri="{FF2B5EF4-FFF2-40B4-BE49-F238E27FC236}">
                  <a16:creationId xmlns:a16="http://schemas.microsoft.com/office/drawing/2014/main" id="{23D4C097-49C7-D463-C200-2877D9C0DC21}"/>
                </a:ext>
              </a:extLst>
            </p:cNvPr>
            <p:cNvSpPr/>
            <p:nvPr/>
          </p:nvSpPr>
          <p:spPr>
            <a:xfrm flipV="1">
              <a:off x="0" y="6226629"/>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pic>
          <p:nvPicPr>
            <p:cNvPr id="40" name="图片 2" descr="文本&#10;&#10;描述已自动生成">
              <a:extLst>
                <a:ext uri="{FF2B5EF4-FFF2-40B4-BE49-F238E27FC236}">
                  <a16:creationId xmlns:a16="http://schemas.microsoft.com/office/drawing/2014/main" id="{C653E627-BD26-CC59-1DCA-A5A3D2ECCB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825" y="6359661"/>
              <a:ext cx="1506369" cy="397332"/>
            </a:xfrm>
            <a:prstGeom prst="rect">
              <a:avLst/>
            </a:prstGeom>
          </p:spPr>
        </p:pic>
      </p:grpSp>
      <p:sp>
        <p:nvSpPr>
          <p:cNvPr id="41" name="Rectangle 7">
            <a:extLst>
              <a:ext uri="{FF2B5EF4-FFF2-40B4-BE49-F238E27FC236}">
                <a16:creationId xmlns:a16="http://schemas.microsoft.com/office/drawing/2014/main" id="{B2C644A4-4AEE-AC32-0A4C-D5B43196F974}"/>
              </a:ext>
            </a:extLst>
          </p:cNvPr>
          <p:cNvSpPr/>
          <p:nvPr/>
        </p:nvSpPr>
        <p:spPr>
          <a:xfrm rot="10800000" flipV="1">
            <a:off x="0" y="0"/>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white"/>
                </a:solidFill>
                <a:latin typeface="Times New Roman" panose="02020603050405020304" pitchFamily="18" charset="0"/>
                <a:ea typeface="简宋" panose="02020300000000000000" charset="-122"/>
                <a:cs typeface="Times New Roman" panose="02020603050405020304" pitchFamily="18" charset="0"/>
              </a:rPr>
              <a:t>Line Chart - Learned Location Embedding</a:t>
            </a:r>
          </a:p>
        </p:txBody>
      </p:sp>
      <p:sp>
        <p:nvSpPr>
          <p:cNvPr id="17" name="灯片编号占位符 16">
            <a:extLst>
              <a:ext uri="{FF2B5EF4-FFF2-40B4-BE49-F238E27FC236}">
                <a16:creationId xmlns:a16="http://schemas.microsoft.com/office/drawing/2014/main" id="{AB7BCC0C-AE3F-D34C-3FE7-3CD0E23B8457}"/>
              </a:ext>
            </a:extLst>
          </p:cNvPr>
          <p:cNvSpPr>
            <a:spLocks noGrp="1"/>
          </p:cNvSpPr>
          <p:nvPr>
            <p:ph type="sldNum" sz="quarter" idx="12"/>
          </p:nvPr>
        </p:nvSpPr>
        <p:spPr/>
        <p:txBody>
          <a:bodyPr/>
          <a:lstStyle/>
          <a:p>
            <a:fld id="{066D8D62-AE2E-D544-8D79-3E9DDC388A47}" type="slidenum">
              <a:rPr lang="en-US" smtClean="0">
                <a:latin typeface="Times New Roman" panose="02020603050405020304" pitchFamily="18" charset="0"/>
                <a:cs typeface="Times New Roman" panose="02020603050405020304" pitchFamily="18" charset="0"/>
              </a:rPr>
              <a:t>12</a:t>
            </a:fld>
            <a:endParaRPr lang="en-US"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A5BC7D2B-EB5D-B6F5-2F9C-69F3CF6CE929}"/>
              </a:ext>
            </a:extLst>
          </p:cNvPr>
          <p:cNvPicPr>
            <a:picLocks noChangeAspect="1"/>
          </p:cNvPicPr>
          <p:nvPr/>
        </p:nvPicPr>
        <p:blipFill>
          <a:blip r:embed="rId4"/>
          <a:stretch>
            <a:fillRect/>
          </a:stretch>
        </p:blipFill>
        <p:spPr>
          <a:xfrm>
            <a:off x="61912" y="819150"/>
            <a:ext cx="12068175" cy="5219700"/>
          </a:xfrm>
          <a:prstGeom prst="rect">
            <a:avLst/>
          </a:prstGeom>
        </p:spPr>
      </p:pic>
    </p:spTree>
    <p:extLst>
      <p:ext uri="{BB962C8B-B14F-4D97-AF65-F5344CB8AC3E}">
        <p14:creationId xmlns:p14="http://schemas.microsoft.com/office/powerpoint/2010/main" val="4052278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A58A3-2B3A-0383-4B1E-AB7091F4F79D}"/>
            </a:ext>
          </a:extLst>
        </p:cNvPr>
        <p:cNvGrpSpPr/>
        <p:nvPr/>
      </p:nvGrpSpPr>
      <p:grpSpPr>
        <a:xfrm>
          <a:off x="0" y="0"/>
          <a:ext cx="0" cy="0"/>
          <a:chOff x="0" y="0"/>
          <a:chExt cx="0" cy="0"/>
        </a:xfrm>
      </p:grpSpPr>
      <p:grpSp>
        <p:nvGrpSpPr>
          <p:cNvPr id="38" name="Group 8">
            <a:extLst>
              <a:ext uri="{FF2B5EF4-FFF2-40B4-BE49-F238E27FC236}">
                <a16:creationId xmlns:a16="http://schemas.microsoft.com/office/drawing/2014/main" id="{38B81A67-7658-DBF9-09BA-9ADEE2203485}"/>
              </a:ext>
            </a:extLst>
          </p:cNvPr>
          <p:cNvGrpSpPr/>
          <p:nvPr/>
        </p:nvGrpSpPr>
        <p:grpSpPr>
          <a:xfrm>
            <a:off x="0" y="6226629"/>
            <a:ext cx="12192000" cy="631372"/>
            <a:chOff x="0" y="6226629"/>
            <a:chExt cx="12192000" cy="631372"/>
          </a:xfrm>
        </p:grpSpPr>
        <p:sp>
          <p:nvSpPr>
            <p:cNvPr id="39" name="Rectangle 7">
              <a:extLst>
                <a:ext uri="{FF2B5EF4-FFF2-40B4-BE49-F238E27FC236}">
                  <a16:creationId xmlns:a16="http://schemas.microsoft.com/office/drawing/2014/main" id="{3DE5CFCE-599C-9AB1-4D7B-5EBA7F2F91AE}"/>
                </a:ext>
              </a:extLst>
            </p:cNvPr>
            <p:cNvSpPr/>
            <p:nvPr/>
          </p:nvSpPr>
          <p:spPr>
            <a:xfrm flipV="1">
              <a:off x="0" y="6226629"/>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pic>
          <p:nvPicPr>
            <p:cNvPr id="40" name="图片 2" descr="文本&#10;&#10;描述已自动生成">
              <a:extLst>
                <a:ext uri="{FF2B5EF4-FFF2-40B4-BE49-F238E27FC236}">
                  <a16:creationId xmlns:a16="http://schemas.microsoft.com/office/drawing/2014/main" id="{30DE6F8C-275F-5287-9D20-549CBE7FCA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825" y="6359661"/>
              <a:ext cx="1506369" cy="397332"/>
            </a:xfrm>
            <a:prstGeom prst="rect">
              <a:avLst/>
            </a:prstGeom>
          </p:spPr>
        </p:pic>
      </p:grpSp>
      <p:sp>
        <p:nvSpPr>
          <p:cNvPr id="41" name="Rectangle 7">
            <a:extLst>
              <a:ext uri="{FF2B5EF4-FFF2-40B4-BE49-F238E27FC236}">
                <a16:creationId xmlns:a16="http://schemas.microsoft.com/office/drawing/2014/main" id="{D902A4CA-EB1B-A882-54B9-3617D798895C}"/>
              </a:ext>
            </a:extLst>
          </p:cNvPr>
          <p:cNvSpPr/>
          <p:nvPr/>
        </p:nvSpPr>
        <p:spPr>
          <a:xfrm rot="10800000" flipV="1">
            <a:off x="0" y="0"/>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white"/>
                </a:solidFill>
                <a:latin typeface="Times New Roman" panose="02020603050405020304" pitchFamily="18" charset="0"/>
                <a:ea typeface="简宋" panose="02020300000000000000" charset="-122"/>
                <a:cs typeface="Times New Roman" panose="02020603050405020304" pitchFamily="18" charset="0"/>
              </a:rPr>
              <a:t>Our Visualization</a:t>
            </a:r>
          </a:p>
        </p:txBody>
      </p:sp>
      <p:sp>
        <p:nvSpPr>
          <p:cNvPr id="17" name="灯片编号占位符 16">
            <a:extLst>
              <a:ext uri="{FF2B5EF4-FFF2-40B4-BE49-F238E27FC236}">
                <a16:creationId xmlns:a16="http://schemas.microsoft.com/office/drawing/2014/main" id="{ABEB256F-5D15-9A98-9395-5331F3A4492C}"/>
              </a:ext>
            </a:extLst>
          </p:cNvPr>
          <p:cNvSpPr>
            <a:spLocks noGrp="1"/>
          </p:cNvSpPr>
          <p:nvPr>
            <p:ph type="sldNum" sz="quarter" idx="12"/>
          </p:nvPr>
        </p:nvSpPr>
        <p:spPr/>
        <p:txBody>
          <a:bodyPr/>
          <a:lstStyle/>
          <a:p>
            <a:fld id="{066D8D62-AE2E-D544-8D79-3E9DDC388A47}" type="slidenum">
              <a:rPr lang="en-US" smtClean="0">
                <a:latin typeface="Times New Roman" panose="02020603050405020304" pitchFamily="18" charset="0"/>
                <a:cs typeface="Times New Roman" panose="02020603050405020304" pitchFamily="18" charset="0"/>
              </a:rPr>
              <a:t>13</a:t>
            </a:fld>
            <a:endParaRPr lang="en-US"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F6518FDD-A174-B697-FE3C-646D3B99CC6F}"/>
              </a:ext>
            </a:extLst>
          </p:cNvPr>
          <p:cNvPicPr>
            <a:picLocks noChangeAspect="1"/>
          </p:cNvPicPr>
          <p:nvPr/>
        </p:nvPicPr>
        <p:blipFill>
          <a:blip r:embed="rId4"/>
          <a:stretch>
            <a:fillRect/>
          </a:stretch>
        </p:blipFill>
        <p:spPr>
          <a:xfrm>
            <a:off x="0" y="586305"/>
            <a:ext cx="12192000" cy="5685389"/>
          </a:xfrm>
          <a:prstGeom prst="rect">
            <a:avLst/>
          </a:prstGeom>
        </p:spPr>
      </p:pic>
    </p:spTree>
    <p:extLst>
      <p:ext uri="{BB962C8B-B14F-4D97-AF65-F5344CB8AC3E}">
        <p14:creationId xmlns:p14="http://schemas.microsoft.com/office/powerpoint/2010/main" val="1338305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4B79AB-291A-CC6F-70D2-F7ACDAF03583}"/>
            </a:ext>
          </a:extLst>
        </p:cNvPr>
        <p:cNvGrpSpPr/>
        <p:nvPr/>
      </p:nvGrpSpPr>
      <p:grpSpPr>
        <a:xfrm>
          <a:off x="0" y="0"/>
          <a:ext cx="0" cy="0"/>
          <a:chOff x="0" y="0"/>
          <a:chExt cx="0" cy="0"/>
        </a:xfrm>
      </p:grpSpPr>
      <p:grpSp>
        <p:nvGrpSpPr>
          <p:cNvPr id="38" name="Group 8">
            <a:extLst>
              <a:ext uri="{FF2B5EF4-FFF2-40B4-BE49-F238E27FC236}">
                <a16:creationId xmlns:a16="http://schemas.microsoft.com/office/drawing/2014/main" id="{EA279B16-A521-E724-6583-51DDD7413894}"/>
              </a:ext>
            </a:extLst>
          </p:cNvPr>
          <p:cNvGrpSpPr/>
          <p:nvPr/>
        </p:nvGrpSpPr>
        <p:grpSpPr>
          <a:xfrm>
            <a:off x="0" y="6226629"/>
            <a:ext cx="12192000" cy="631372"/>
            <a:chOff x="0" y="6226629"/>
            <a:chExt cx="12192000" cy="631372"/>
          </a:xfrm>
        </p:grpSpPr>
        <p:sp>
          <p:nvSpPr>
            <p:cNvPr id="39" name="Rectangle 7">
              <a:extLst>
                <a:ext uri="{FF2B5EF4-FFF2-40B4-BE49-F238E27FC236}">
                  <a16:creationId xmlns:a16="http://schemas.microsoft.com/office/drawing/2014/main" id="{7913330A-25AD-8A7B-DA88-C87587106796}"/>
                </a:ext>
              </a:extLst>
            </p:cNvPr>
            <p:cNvSpPr/>
            <p:nvPr/>
          </p:nvSpPr>
          <p:spPr>
            <a:xfrm flipV="1">
              <a:off x="0" y="6226629"/>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pic>
          <p:nvPicPr>
            <p:cNvPr id="40" name="图片 2" descr="文本&#10;&#10;描述已自动生成">
              <a:extLst>
                <a:ext uri="{FF2B5EF4-FFF2-40B4-BE49-F238E27FC236}">
                  <a16:creationId xmlns:a16="http://schemas.microsoft.com/office/drawing/2014/main" id="{2ABF6257-1CE8-B209-30E6-5FC995B36D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825" y="6359661"/>
              <a:ext cx="1506369" cy="397332"/>
            </a:xfrm>
            <a:prstGeom prst="rect">
              <a:avLst/>
            </a:prstGeom>
          </p:spPr>
        </p:pic>
      </p:grpSp>
      <p:sp>
        <p:nvSpPr>
          <p:cNvPr id="41" name="Rectangle 7">
            <a:extLst>
              <a:ext uri="{FF2B5EF4-FFF2-40B4-BE49-F238E27FC236}">
                <a16:creationId xmlns:a16="http://schemas.microsoft.com/office/drawing/2014/main" id="{E132A2E6-C6F7-28AD-53EB-0AC621A9CC3D}"/>
              </a:ext>
            </a:extLst>
          </p:cNvPr>
          <p:cNvSpPr/>
          <p:nvPr/>
        </p:nvSpPr>
        <p:spPr>
          <a:xfrm rot="10800000" flipV="1">
            <a:off x="0" y="0"/>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white"/>
                </a:solidFill>
                <a:latin typeface="Times New Roman" panose="02020603050405020304" pitchFamily="18" charset="0"/>
                <a:ea typeface="简宋" panose="02020300000000000000" charset="-122"/>
                <a:cs typeface="Times New Roman" panose="02020603050405020304" pitchFamily="18" charset="0"/>
              </a:rPr>
              <a:t>Other style of Motivation</a:t>
            </a:r>
          </a:p>
        </p:txBody>
      </p:sp>
      <p:sp>
        <p:nvSpPr>
          <p:cNvPr id="17" name="灯片编号占位符 16">
            <a:extLst>
              <a:ext uri="{FF2B5EF4-FFF2-40B4-BE49-F238E27FC236}">
                <a16:creationId xmlns:a16="http://schemas.microsoft.com/office/drawing/2014/main" id="{826F582E-DED8-8D43-4761-A75A76E8F659}"/>
              </a:ext>
            </a:extLst>
          </p:cNvPr>
          <p:cNvSpPr>
            <a:spLocks noGrp="1"/>
          </p:cNvSpPr>
          <p:nvPr>
            <p:ph type="sldNum" sz="quarter" idx="12"/>
          </p:nvPr>
        </p:nvSpPr>
        <p:spPr/>
        <p:txBody>
          <a:bodyPr/>
          <a:lstStyle/>
          <a:p>
            <a:fld id="{066D8D62-AE2E-D544-8D79-3E9DDC388A47}" type="slidenum">
              <a:rPr lang="en-US" smtClean="0">
                <a:latin typeface="Times New Roman" panose="02020603050405020304" pitchFamily="18" charset="0"/>
                <a:cs typeface="Times New Roman" panose="02020603050405020304" pitchFamily="18" charset="0"/>
              </a:rPr>
              <a:t>14</a:t>
            </a:fld>
            <a:endParaRPr lang="en-US"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E793E319-5685-0F98-8D3C-2C784FFE84B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2669" y="1238702"/>
            <a:ext cx="10790964" cy="4380595"/>
          </a:xfrm>
          <a:prstGeom prst="rect">
            <a:avLst/>
          </a:prstGeom>
          <a:noFill/>
          <a:ln>
            <a:noFill/>
          </a:ln>
        </p:spPr>
      </p:pic>
    </p:spTree>
    <p:extLst>
      <p:ext uri="{BB962C8B-B14F-4D97-AF65-F5344CB8AC3E}">
        <p14:creationId xmlns:p14="http://schemas.microsoft.com/office/powerpoint/2010/main" val="26645796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002F9-6D02-C0FF-6CAF-36E67F816133}"/>
            </a:ext>
          </a:extLst>
        </p:cNvPr>
        <p:cNvGrpSpPr/>
        <p:nvPr/>
      </p:nvGrpSpPr>
      <p:grpSpPr>
        <a:xfrm>
          <a:off x="0" y="0"/>
          <a:ext cx="0" cy="0"/>
          <a:chOff x="0" y="0"/>
          <a:chExt cx="0" cy="0"/>
        </a:xfrm>
      </p:grpSpPr>
      <p:grpSp>
        <p:nvGrpSpPr>
          <p:cNvPr id="38" name="Group 8">
            <a:extLst>
              <a:ext uri="{FF2B5EF4-FFF2-40B4-BE49-F238E27FC236}">
                <a16:creationId xmlns:a16="http://schemas.microsoft.com/office/drawing/2014/main" id="{DF11A79C-61C8-AC7D-A762-2BFCCE88280F}"/>
              </a:ext>
            </a:extLst>
          </p:cNvPr>
          <p:cNvGrpSpPr/>
          <p:nvPr/>
        </p:nvGrpSpPr>
        <p:grpSpPr>
          <a:xfrm>
            <a:off x="0" y="6226629"/>
            <a:ext cx="12192000" cy="631372"/>
            <a:chOff x="0" y="6226629"/>
            <a:chExt cx="12192000" cy="631372"/>
          </a:xfrm>
        </p:grpSpPr>
        <p:sp>
          <p:nvSpPr>
            <p:cNvPr id="39" name="Rectangle 7">
              <a:extLst>
                <a:ext uri="{FF2B5EF4-FFF2-40B4-BE49-F238E27FC236}">
                  <a16:creationId xmlns:a16="http://schemas.microsoft.com/office/drawing/2014/main" id="{E08C6D15-5B67-3A6C-059A-7F6725C52FBE}"/>
                </a:ext>
              </a:extLst>
            </p:cNvPr>
            <p:cNvSpPr/>
            <p:nvPr/>
          </p:nvSpPr>
          <p:spPr>
            <a:xfrm flipV="1">
              <a:off x="0" y="6226629"/>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pic>
          <p:nvPicPr>
            <p:cNvPr id="40" name="图片 2" descr="文本&#10;&#10;描述已自动生成">
              <a:extLst>
                <a:ext uri="{FF2B5EF4-FFF2-40B4-BE49-F238E27FC236}">
                  <a16:creationId xmlns:a16="http://schemas.microsoft.com/office/drawing/2014/main" id="{4F87553F-A4A8-321B-AB7F-9ED057315D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825" y="6359661"/>
              <a:ext cx="1506369" cy="397332"/>
            </a:xfrm>
            <a:prstGeom prst="rect">
              <a:avLst/>
            </a:prstGeom>
          </p:spPr>
        </p:pic>
      </p:grpSp>
      <p:sp>
        <p:nvSpPr>
          <p:cNvPr id="41" name="Rectangle 7">
            <a:extLst>
              <a:ext uri="{FF2B5EF4-FFF2-40B4-BE49-F238E27FC236}">
                <a16:creationId xmlns:a16="http://schemas.microsoft.com/office/drawing/2014/main" id="{1B1DD27C-B80B-D16A-EBAD-41D61478E397}"/>
              </a:ext>
            </a:extLst>
          </p:cNvPr>
          <p:cNvSpPr/>
          <p:nvPr/>
        </p:nvSpPr>
        <p:spPr>
          <a:xfrm rot="10800000" flipV="1">
            <a:off x="0" y="0"/>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white"/>
                </a:solidFill>
                <a:latin typeface="Times New Roman" panose="02020603050405020304" pitchFamily="18" charset="0"/>
                <a:ea typeface="简宋" panose="02020300000000000000" charset="-122"/>
                <a:cs typeface="Times New Roman" panose="02020603050405020304" pitchFamily="18" charset="0"/>
              </a:rPr>
              <a:t>t-SNE Visualization</a:t>
            </a:r>
          </a:p>
        </p:txBody>
      </p:sp>
      <p:sp>
        <p:nvSpPr>
          <p:cNvPr id="17" name="灯片编号占位符 16">
            <a:extLst>
              <a:ext uri="{FF2B5EF4-FFF2-40B4-BE49-F238E27FC236}">
                <a16:creationId xmlns:a16="http://schemas.microsoft.com/office/drawing/2014/main" id="{DC1674BE-8713-1B44-593D-6A00F7B6C559}"/>
              </a:ext>
            </a:extLst>
          </p:cNvPr>
          <p:cNvSpPr>
            <a:spLocks noGrp="1"/>
          </p:cNvSpPr>
          <p:nvPr>
            <p:ph type="sldNum" sz="quarter" idx="12"/>
          </p:nvPr>
        </p:nvSpPr>
        <p:spPr/>
        <p:txBody>
          <a:bodyPr/>
          <a:lstStyle/>
          <a:p>
            <a:fld id="{066D8D62-AE2E-D544-8D79-3E9DDC388A47}" type="slidenum">
              <a:rPr lang="en-US" smtClean="0">
                <a:latin typeface="Times New Roman" panose="02020603050405020304" pitchFamily="18" charset="0"/>
                <a:cs typeface="Times New Roman" panose="02020603050405020304" pitchFamily="18" charset="0"/>
              </a:rPr>
              <a:t>15</a:t>
            </a:fld>
            <a:endParaRPr lang="en-US"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A9310313-6FBB-10C4-4CC8-F22B0E7B649D}"/>
              </a:ext>
            </a:extLst>
          </p:cNvPr>
          <p:cNvPicPr>
            <a:picLocks noChangeAspect="1"/>
          </p:cNvPicPr>
          <p:nvPr/>
        </p:nvPicPr>
        <p:blipFill>
          <a:blip r:embed="rId4"/>
          <a:stretch>
            <a:fillRect/>
          </a:stretch>
        </p:blipFill>
        <p:spPr>
          <a:xfrm>
            <a:off x="5525996" y="956310"/>
            <a:ext cx="6391275" cy="4762500"/>
          </a:xfrm>
          <a:prstGeom prst="rect">
            <a:avLst/>
          </a:prstGeom>
        </p:spPr>
      </p:pic>
      <p:sp>
        <p:nvSpPr>
          <p:cNvPr id="6" name="文本框 5">
            <a:extLst>
              <a:ext uri="{FF2B5EF4-FFF2-40B4-BE49-F238E27FC236}">
                <a16:creationId xmlns:a16="http://schemas.microsoft.com/office/drawing/2014/main" id="{FF2B2694-24A2-93C3-0048-8472AD4040A5}"/>
              </a:ext>
            </a:extLst>
          </p:cNvPr>
          <p:cNvSpPr txBox="1"/>
          <p:nvPr/>
        </p:nvSpPr>
        <p:spPr>
          <a:xfrm>
            <a:off x="171824" y="956310"/>
            <a:ext cx="4974942" cy="2031325"/>
          </a:xfrm>
          <a:prstGeom prst="rect">
            <a:avLst/>
          </a:prstGeom>
          <a:noFill/>
        </p:spPr>
        <p:txBody>
          <a:bodyPr wrap="square">
            <a:spAutoFit/>
          </a:bodyPr>
          <a:lstStyle/>
          <a:p>
            <a:r>
              <a:rPr lang="en-US" altLang="zh-CN" b="0" i="0" dirty="0">
                <a:solidFill>
                  <a:srgbClr val="2C2C36"/>
                </a:solidFill>
                <a:effectLst/>
                <a:latin typeface="-apple-system"/>
              </a:rPr>
              <a:t>t-SNE (t-distributed Stochastic Neighbor Embedding) is a powerful technique for dimensionality reduction and visualization, particularly useful for visualizing high-dimensional datasets in two or three dimensions. It has become a popular method in machine learning and data science for exploring complex data structures.</a:t>
            </a:r>
            <a:endParaRPr lang="zh-CN" altLang="en-US" dirty="0"/>
          </a:p>
        </p:txBody>
      </p:sp>
      <p:sp>
        <p:nvSpPr>
          <p:cNvPr id="8" name="文本框 7">
            <a:extLst>
              <a:ext uri="{FF2B5EF4-FFF2-40B4-BE49-F238E27FC236}">
                <a16:creationId xmlns:a16="http://schemas.microsoft.com/office/drawing/2014/main" id="{3B0D2131-3E24-6A27-6B3D-1243F820F892}"/>
              </a:ext>
            </a:extLst>
          </p:cNvPr>
          <p:cNvSpPr txBox="1"/>
          <p:nvPr/>
        </p:nvSpPr>
        <p:spPr>
          <a:xfrm>
            <a:off x="171824" y="3309003"/>
            <a:ext cx="5354172" cy="2862322"/>
          </a:xfrm>
          <a:prstGeom prst="rect">
            <a:avLst/>
          </a:prstGeom>
          <a:noFill/>
        </p:spPr>
        <p:txBody>
          <a:bodyPr wrap="square">
            <a:spAutoFit/>
          </a:bodyPr>
          <a:lstStyle/>
          <a:p>
            <a:pPr algn="l"/>
            <a:r>
              <a:rPr lang="en-US" altLang="zh-CN" b="1" i="0" dirty="0">
                <a:solidFill>
                  <a:srgbClr val="2C2C36"/>
                </a:solidFill>
                <a:effectLst/>
                <a:latin typeface="-apple-system"/>
              </a:rPr>
              <a:t>Applications</a:t>
            </a:r>
          </a:p>
          <a:p>
            <a:pPr algn="l">
              <a:buFont typeface="Arial" panose="020B0604020202020204" pitchFamily="34" charset="0"/>
              <a:buChar char="•"/>
            </a:pPr>
            <a:r>
              <a:rPr lang="en-US" altLang="zh-CN" b="1" i="0" dirty="0">
                <a:solidFill>
                  <a:srgbClr val="2C2C36"/>
                </a:solidFill>
                <a:effectLst/>
                <a:latin typeface="-apple-system"/>
              </a:rPr>
              <a:t>Data Exploration:</a:t>
            </a:r>
            <a:r>
              <a:rPr lang="en-US" altLang="zh-CN" b="0" i="0" dirty="0">
                <a:solidFill>
                  <a:srgbClr val="2C2C36"/>
                </a:solidFill>
                <a:effectLst/>
                <a:latin typeface="-apple-system"/>
              </a:rPr>
              <a:t> t-SNE is widely used for visualizing high-dimensional data to gain insights into the underlying structure.</a:t>
            </a:r>
          </a:p>
          <a:p>
            <a:pPr algn="l">
              <a:buFont typeface="Arial" panose="020B0604020202020204" pitchFamily="34" charset="0"/>
              <a:buChar char="•"/>
            </a:pPr>
            <a:r>
              <a:rPr lang="en-US" altLang="zh-CN" b="1" i="0" dirty="0">
                <a:solidFill>
                  <a:srgbClr val="2C2C36"/>
                </a:solidFill>
                <a:effectLst/>
                <a:latin typeface="-apple-system"/>
              </a:rPr>
              <a:t>Clustering:</a:t>
            </a:r>
            <a:r>
              <a:rPr lang="en-US" altLang="zh-CN" b="0" i="0" dirty="0">
                <a:solidFill>
                  <a:srgbClr val="2C2C36"/>
                </a:solidFill>
                <a:effectLst/>
                <a:latin typeface="-apple-system"/>
              </a:rPr>
              <a:t> While t-SNE itself does not perform clustering, the resulting 2D or 3D plots can help identify natural groupings in the data.</a:t>
            </a:r>
          </a:p>
          <a:p>
            <a:pPr algn="l">
              <a:buFont typeface="Arial" panose="020B0604020202020204" pitchFamily="34" charset="0"/>
              <a:buChar char="•"/>
            </a:pPr>
            <a:r>
              <a:rPr lang="en-US" altLang="zh-CN" b="1" i="0" dirty="0">
                <a:solidFill>
                  <a:srgbClr val="2C2C36"/>
                </a:solidFill>
                <a:effectLst/>
                <a:latin typeface="-apple-system"/>
              </a:rPr>
              <a:t>Feature Engineering:</a:t>
            </a:r>
            <a:r>
              <a:rPr lang="en-US" altLang="zh-CN" b="0" i="0" dirty="0">
                <a:solidFill>
                  <a:srgbClr val="2C2C36"/>
                </a:solidFill>
                <a:effectLst/>
                <a:latin typeface="-apple-system"/>
              </a:rPr>
              <a:t> t-SNE can be used to visualize the effectiveness of different feature sets or transformations.</a:t>
            </a:r>
          </a:p>
        </p:txBody>
      </p:sp>
    </p:spTree>
    <p:extLst>
      <p:ext uri="{BB962C8B-B14F-4D97-AF65-F5344CB8AC3E}">
        <p14:creationId xmlns:p14="http://schemas.microsoft.com/office/powerpoint/2010/main" val="430023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C2FC2-ED74-F018-FEE5-4CDB78C8CA16}"/>
            </a:ext>
          </a:extLst>
        </p:cNvPr>
        <p:cNvGrpSpPr/>
        <p:nvPr/>
      </p:nvGrpSpPr>
      <p:grpSpPr>
        <a:xfrm>
          <a:off x="0" y="0"/>
          <a:ext cx="0" cy="0"/>
          <a:chOff x="0" y="0"/>
          <a:chExt cx="0" cy="0"/>
        </a:xfrm>
      </p:grpSpPr>
      <p:grpSp>
        <p:nvGrpSpPr>
          <p:cNvPr id="38" name="Group 8">
            <a:extLst>
              <a:ext uri="{FF2B5EF4-FFF2-40B4-BE49-F238E27FC236}">
                <a16:creationId xmlns:a16="http://schemas.microsoft.com/office/drawing/2014/main" id="{CAACD95B-6A72-E8C1-1B3A-5AACF180A6DB}"/>
              </a:ext>
            </a:extLst>
          </p:cNvPr>
          <p:cNvGrpSpPr/>
          <p:nvPr/>
        </p:nvGrpSpPr>
        <p:grpSpPr>
          <a:xfrm>
            <a:off x="0" y="6226629"/>
            <a:ext cx="12192000" cy="631372"/>
            <a:chOff x="0" y="6226629"/>
            <a:chExt cx="12192000" cy="631372"/>
          </a:xfrm>
        </p:grpSpPr>
        <p:sp>
          <p:nvSpPr>
            <p:cNvPr id="39" name="Rectangle 7">
              <a:extLst>
                <a:ext uri="{FF2B5EF4-FFF2-40B4-BE49-F238E27FC236}">
                  <a16:creationId xmlns:a16="http://schemas.microsoft.com/office/drawing/2014/main" id="{E0B33689-E0F8-07C6-EAD3-E6DFE55045CA}"/>
                </a:ext>
              </a:extLst>
            </p:cNvPr>
            <p:cNvSpPr/>
            <p:nvPr/>
          </p:nvSpPr>
          <p:spPr>
            <a:xfrm flipV="1">
              <a:off x="0" y="6226629"/>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pic>
          <p:nvPicPr>
            <p:cNvPr id="40" name="图片 2" descr="文本&#10;&#10;描述已自动生成">
              <a:extLst>
                <a:ext uri="{FF2B5EF4-FFF2-40B4-BE49-F238E27FC236}">
                  <a16:creationId xmlns:a16="http://schemas.microsoft.com/office/drawing/2014/main" id="{F9824FF2-0516-D69E-7412-AE5C04A641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825" y="6359661"/>
              <a:ext cx="1506369" cy="397332"/>
            </a:xfrm>
            <a:prstGeom prst="rect">
              <a:avLst/>
            </a:prstGeom>
          </p:spPr>
        </p:pic>
      </p:grpSp>
      <p:sp>
        <p:nvSpPr>
          <p:cNvPr id="41" name="Rectangle 7">
            <a:extLst>
              <a:ext uri="{FF2B5EF4-FFF2-40B4-BE49-F238E27FC236}">
                <a16:creationId xmlns:a16="http://schemas.microsoft.com/office/drawing/2014/main" id="{D9D982B3-16D5-2976-2F71-8A96BA0FF5F0}"/>
              </a:ext>
            </a:extLst>
          </p:cNvPr>
          <p:cNvSpPr/>
          <p:nvPr/>
        </p:nvSpPr>
        <p:spPr>
          <a:xfrm rot="10800000" flipV="1">
            <a:off x="0" y="0"/>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white"/>
                </a:solidFill>
                <a:latin typeface="Times New Roman" panose="02020603050405020304" pitchFamily="18" charset="0"/>
                <a:ea typeface="简宋" panose="02020300000000000000" charset="-122"/>
                <a:cs typeface="Times New Roman" panose="02020603050405020304" pitchFamily="18" charset="0"/>
              </a:rPr>
              <a:t>Forecasting and Case Study</a:t>
            </a:r>
          </a:p>
        </p:txBody>
      </p:sp>
      <p:sp>
        <p:nvSpPr>
          <p:cNvPr id="17" name="灯片编号占位符 16">
            <a:extLst>
              <a:ext uri="{FF2B5EF4-FFF2-40B4-BE49-F238E27FC236}">
                <a16:creationId xmlns:a16="http://schemas.microsoft.com/office/drawing/2014/main" id="{E49F2F8E-EFD4-DBFD-6F5F-5BCF907203AC}"/>
              </a:ext>
            </a:extLst>
          </p:cNvPr>
          <p:cNvSpPr>
            <a:spLocks noGrp="1"/>
          </p:cNvSpPr>
          <p:nvPr>
            <p:ph type="sldNum" sz="quarter" idx="12"/>
          </p:nvPr>
        </p:nvSpPr>
        <p:spPr/>
        <p:txBody>
          <a:bodyPr/>
          <a:lstStyle/>
          <a:p>
            <a:fld id="{066D8D62-AE2E-D544-8D79-3E9DDC388A47}" type="slidenum">
              <a:rPr lang="en-US" smtClean="0">
                <a:latin typeface="Times New Roman" panose="02020603050405020304" pitchFamily="18" charset="0"/>
                <a:cs typeface="Times New Roman" panose="02020603050405020304" pitchFamily="18" charset="0"/>
              </a:rPr>
              <a:t>16</a:t>
            </a:fld>
            <a:endParaRPr lang="en-US"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3650A8BB-3A01-2A50-9F19-2B486F3F598B}"/>
              </a:ext>
            </a:extLst>
          </p:cNvPr>
          <p:cNvPicPr>
            <a:picLocks noChangeAspect="1"/>
          </p:cNvPicPr>
          <p:nvPr/>
        </p:nvPicPr>
        <p:blipFill>
          <a:blip r:embed="rId4"/>
          <a:stretch>
            <a:fillRect/>
          </a:stretch>
        </p:blipFill>
        <p:spPr>
          <a:xfrm>
            <a:off x="6607307" y="932013"/>
            <a:ext cx="5195022" cy="4669742"/>
          </a:xfrm>
          <a:prstGeom prst="rect">
            <a:avLst/>
          </a:prstGeom>
        </p:spPr>
      </p:pic>
      <p:pic>
        <p:nvPicPr>
          <p:cNvPr id="8" name="图片 7">
            <a:extLst>
              <a:ext uri="{FF2B5EF4-FFF2-40B4-BE49-F238E27FC236}">
                <a16:creationId xmlns:a16="http://schemas.microsoft.com/office/drawing/2014/main" id="{1417D6CD-2EAF-2021-D695-741EB53F9D53}"/>
              </a:ext>
            </a:extLst>
          </p:cNvPr>
          <p:cNvPicPr>
            <a:picLocks noChangeAspect="1"/>
          </p:cNvPicPr>
          <p:nvPr/>
        </p:nvPicPr>
        <p:blipFill>
          <a:blip r:embed="rId5"/>
          <a:stretch>
            <a:fillRect/>
          </a:stretch>
        </p:blipFill>
        <p:spPr>
          <a:xfrm>
            <a:off x="2987182" y="932013"/>
            <a:ext cx="3013025" cy="2246420"/>
          </a:xfrm>
          <a:prstGeom prst="rect">
            <a:avLst/>
          </a:prstGeom>
        </p:spPr>
      </p:pic>
      <p:pic>
        <p:nvPicPr>
          <p:cNvPr id="10" name="图片 9">
            <a:extLst>
              <a:ext uri="{FF2B5EF4-FFF2-40B4-BE49-F238E27FC236}">
                <a16:creationId xmlns:a16="http://schemas.microsoft.com/office/drawing/2014/main" id="{553C1C95-7DD9-6664-CD91-97C92211F08A}"/>
              </a:ext>
            </a:extLst>
          </p:cNvPr>
          <p:cNvPicPr>
            <a:picLocks noChangeAspect="1"/>
          </p:cNvPicPr>
          <p:nvPr/>
        </p:nvPicPr>
        <p:blipFill>
          <a:blip r:embed="rId6"/>
          <a:stretch>
            <a:fillRect/>
          </a:stretch>
        </p:blipFill>
        <p:spPr>
          <a:xfrm>
            <a:off x="95793" y="977357"/>
            <a:ext cx="2891389" cy="2155732"/>
          </a:xfrm>
          <a:prstGeom prst="rect">
            <a:avLst/>
          </a:prstGeom>
        </p:spPr>
      </p:pic>
      <p:pic>
        <p:nvPicPr>
          <p:cNvPr id="12" name="图片 11">
            <a:extLst>
              <a:ext uri="{FF2B5EF4-FFF2-40B4-BE49-F238E27FC236}">
                <a16:creationId xmlns:a16="http://schemas.microsoft.com/office/drawing/2014/main" id="{DD68C80C-452C-7DDB-5ED6-08479731BAEB}"/>
              </a:ext>
            </a:extLst>
          </p:cNvPr>
          <p:cNvPicPr>
            <a:picLocks noChangeAspect="1"/>
          </p:cNvPicPr>
          <p:nvPr/>
        </p:nvPicPr>
        <p:blipFill>
          <a:blip r:embed="rId7"/>
          <a:stretch>
            <a:fillRect/>
          </a:stretch>
        </p:blipFill>
        <p:spPr>
          <a:xfrm>
            <a:off x="171825" y="3311465"/>
            <a:ext cx="5817250" cy="2246420"/>
          </a:xfrm>
          <a:prstGeom prst="rect">
            <a:avLst/>
          </a:prstGeom>
        </p:spPr>
      </p:pic>
    </p:spTree>
    <p:extLst>
      <p:ext uri="{BB962C8B-B14F-4D97-AF65-F5344CB8AC3E}">
        <p14:creationId xmlns:p14="http://schemas.microsoft.com/office/powerpoint/2010/main" val="8358435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868D4-1976-364A-2537-9B2DE93A3A57}"/>
            </a:ext>
          </a:extLst>
        </p:cNvPr>
        <p:cNvGrpSpPr/>
        <p:nvPr/>
      </p:nvGrpSpPr>
      <p:grpSpPr>
        <a:xfrm>
          <a:off x="0" y="0"/>
          <a:ext cx="0" cy="0"/>
          <a:chOff x="0" y="0"/>
          <a:chExt cx="0" cy="0"/>
        </a:xfrm>
      </p:grpSpPr>
      <p:grpSp>
        <p:nvGrpSpPr>
          <p:cNvPr id="38" name="Group 8">
            <a:extLst>
              <a:ext uri="{FF2B5EF4-FFF2-40B4-BE49-F238E27FC236}">
                <a16:creationId xmlns:a16="http://schemas.microsoft.com/office/drawing/2014/main" id="{0A5FB23A-91AE-92D9-2E60-03B584F13DB5}"/>
              </a:ext>
            </a:extLst>
          </p:cNvPr>
          <p:cNvGrpSpPr/>
          <p:nvPr/>
        </p:nvGrpSpPr>
        <p:grpSpPr>
          <a:xfrm>
            <a:off x="0" y="6226629"/>
            <a:ext cx="12192000" cy="631372"/>
            <a:chOff x="0" y="6226629"/>
            <a:chExt cx="12192000" cy="631372"/>
          </a:xfrm>
        </p:grpSpPr>
        <p:sp>
          <p:nvSpPr>
            <p:cNvPr id="39" name="Rectangle 7">
              <a:extLst>
                <a:ext uri="{FF2B5EF4-FFF2-40B4-BE49-F238E27FC236}">
                  <a16:creationId xmlns:a16="http://schemas.microsoft.com/office/drawing/2014/main" id="{267D2551-922B-7ED9-ABC7-D51EEC614904}"/>
                </a:ext>
              </a:extLst>
            </p:cNvPr>
            <p:cNvSpPr/>
            <p:nvPr/>
          </p:nvSpPr>
          <p:spPr>
            <a:xfrm flipV="1">
              <a:off x="0" y="6226629"/>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pic>
          <p:nvPicPr>
            <p:cNvPr id="40" name="图片 2" descr="文本&#10;&#10;描述已自动生成">
              <a:extLst>
                <a:ext uri="{FF2B5EF4-FFF2-40B4-BE49-F238E27FC236}">
                  <a16:creationId xmlns:a16="http://schemas.microsoft.com/office/drawing/2014/main" id="{78DACB74-D766-3D25-760E-0F14ADA331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825" y="6359661"/>
              <a:ext cx="1506369" cy="397332"/>
            </a:xfrm>
            <a:prstGeom prst="rect">
              <a:avLst/>
            </a:prstGeom>
          </p:spPr>
        </p:pic>
      </p:grpSp>
      <p:sp>
        <p:nvSpPr>
          <p:cNvPr id="41" name="Rectangle 7">
            <a:extLst>
              <a:ext uri="{FF2B5EF4-FFF2-40B4-BE49-F238E27FC236}">
                <a16:creationId xmlns:a16="http://schemas.microsoft.com/office/drawing/2014/main" id="{A28B1653-546B-DEB6-D7F2-D3BBA884A729}"/>
              </a:ext>
            </a:extLst>
          </p:cNvPr>
          <p:cNvSpPr/>
          <p:nvPr/>
        </p:nvSpPr>
        <p:spPr>
          <a:xfrm rot="10800000" flipV="1">
            <a:off x="0" y="0"/>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white"/>
                </a:solidFill>
                <a:latin typeface="Times New Roman" panose="02020603050405020304" pitchFamily="18" charset="0"/>
                <a:ea typeface="简宋" panose="02020300000000000000" charset="-122"/>
                <a:cs typeface="Times New Roman" panose="02020603050405020304" pitchFamily="18" charset="0"/>
              </a:rPr>
              <a:t>Conclusion</a:t>
            </a:r>
          </a:p>
        </p:txBody>
      </p:sp>
      <p:sp>
        <p:nvSpPr>
          <p:cNvPr id="17" name="灯片编号占位符 16">
            <a:extLst>
              <a:ext uri="{FF2B5EF4-FFF2-40B4-BE49-F238E27FC236}">
                <a16:creationId xmlns:a16="http://schemas.microsoft.com/office/drawing/2014/main" id="{A65E1158-0644-11C4-B9F7-C7C02A9C29A9}"/>
              </a:ext>
            </a:extLst>
          </p:cNvPr>
          <p:cNvSpPr>
            <a:spLocks noGrp="1"/>
          </p:cNvSpPr>
          <p:nvPr>
            <p:ph type="sldNum" sz="quarter" idx="12"/>
          </p:nvPr>
        </p:nvSpPr>
        <p:spPr/>
        <p:txBody>
          <a:bodyPr/>
          <a:lstStyle/>
          <a:p>
            <a:fld id="{066D8D62-AE2E-D544-8D79-3E9DDC388A47}" type="slidenum">
              <a:rPr lang="en-US" smtClean="0">
                <a:latin typeface="Times New Roman" panose="02020603050405020304" pitchFamily="18" charset="0"/>
                <a:cs typeface="Times New Roman" panose="02020603050405020304" pitchFamily="18" charset="0"/>
              </a:rPr>
              <a:t>17</a:t>
            </a:fld>
            <a:endParaRPr lang="en-US"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71F864C0-F187-F620-669E-0C7CEE77ECDC}"/>
              </a:ext>
            </a:extLst>
          </p:cNvPr>
          <p:cNvSpPr txBox="1"/>
          <p:nvPr/>
        </p:nvSpPr>
        <p:spPr>
          <a:xfrm>
            <a:off x="1119052" y="761094"/>
            <a:ext cx="10234748" cy="646331"/>
          </a:xfrm>
          <a:prstGeom prst="rect">
            <a:avLst/>
          </a:prstGeom>
          <a:noFill/>
        </p:spPr>
        <p:txBody>
          <a:bodyPr wrap="square">
            <a:spAutoFit/>
          </a:bodyPr>
          <a:lstStyle/>
          <a:p>
            <a:pPr algn="l"/>
            <a:r>
              <a:rPr lang="en-US" altLang="zh-CN" b="1" i="0" dirty="0">
                <a:solidFill>
                  <a:srgbClr val="2C2C36"/>
                </a:solidFill>
                <a:effectLst/>
                <a:latin typeface="-apple-system"/>
              </a:rPr>
              <a:t>Repo: </a:t>
            </a:r>
            <a:r>
              <a:rPr lang="en-US" altLang="zh-CN" dirty="0" err="1">
                <a:hlinkClick r:id="rId4"/>
              </a:rPr>
              <a:t>RWLinno</a:t>
            </a:r>
            <a:r>
              <a:rPr lang="en-US" altLang="zh-CN" dirty="0">
                <a:hlinkClick r:id="rId4"/>
              </a:rPr>
              <a:t>/</a:t>
            </a:r>
            <a:r>
              <a:rPr lang="en-US" altLang="zh-CN" dirty="0" err="1">
                <a:hlinkClick r:id="rId4"/>
              </a:rPr>
              <a:t>Traffic_Flow_Forcasting_and_Visualization</a:t>
            </a:r>
            <a:r>
              <a:rPr lang="en-US" altLang="zh-CN" dirty="0">
                <a:hlinkClick r:id="rId4"/>
              </a:rPr>
              <a:t>: As a project for DSAA5024 - Data Exploration and Visualization, includes assignment, presentation ppt and visualization code</a:t>
            </a:r>
            <a:endParaRPr lang="en-US" altLang="zh-CN" b="1" i="0" dirty="0">
              <a:solidFill>
                <a:srgbClr val="2C2C36"/>
              </a:solidFill>
              <a:effectLst/>
              <a:latin typeface="-apple-system"/>
            </a:endParaRPr>
          </a:p>
        </p:txBody>
      </p:sp>
      <p:pic>
        <p:nvPicPr>
          <p:cNvPr id="9" name="图片 8">
            <a:extLst>
              <a:ext uri="{FF2B5EF4-FFF2-40B4-BE49-F238E27FC236}">
                <a16:creationId xmlns:a16="http://schemas.microsoft.com/office/drawing/2014/main" id="{9DBCFB4C-9788-59F5-4EE5-4AE0B072BEB3}"/>
              </a:ext>
            </a:extLst>
          </p:cNvPr>
          <p:cNvPicPr>
            <a:picLocks noChangeAspect="1"/>
          </p:cNvPicPr>
          <p:nvPr/>
        </p:nvPicPr>
        <p:blipFill>
          <a:blip r:embed="rId5"/>
          <a:stretch>
            <a:fillRect/>
          </a:stretch>
        </p:blipFill>
        <p:spPr>
          <a:xfrm>
            <a:off x="1119052" y="1545160"/>
            <a:ext cx="9404713" cy="3508225"/>
          </a:xfrm>
          <a:prstGeom prst="rect">
            <a:avLst/>
          </a:prstGeom>
        </p:spPr>
      </p:pic>
    </p:spTree>
    <p:extLst>
      <p:ext uri="{BB962C8B-B14F-4D97-AF65-F5344CB8AC3E}">
        <p14:creationId xmlns:p14="http://schemas.microsoft.com/office/powerpoint/2010/main" val="22125261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694517"/>
            <a:ext cx="10363200" cy="1468967"/>
          </a:xfrm>
        </p:spPr>
        <p:txBody>
          <a:bodyPr/>
          <a:lstStyle/>
          <a:p>
            <a:r>
              <a:rPr lang="en-US" dirty="0">
                <a:latin typeface="Times New Roman" panose="02020603050405020304" pitchFamily="18" charset="0"/>
                <a:ea typeface="简宋" panose="02020300000000000000" charset="-122"/>
              </a:rPr>
              <a:t>Thank You!</a:t>
            </a:r>
          </a:p>
        </p:txBody>
      </p:sp>
      <p:pic>
        <p:nvPicPr>
          <p:cNvPr id="3" name="图片 2"/>
          <p:cNvPicPr>
            <a:picLocks noChangeAspect="1"/>
          </p:cNvPicPr>
          <p:nvPr/>
        </p:nvPicPr>
        <p:blipFill>
          <a:blip r:embed="rId3"/>
          <a:stretch>
            <a:fillRect/>
          </a:stretch>
        </p:blipFill>
        <p:spPr>
          <a:xfrm>
            <a:off x="0" y="0"/>
            <a:ext cx="12192000" cy="6860044"/>
          </a:xfrm>
          <a:prstGeom prst="rect">
            <a:avLst/>
          </a:prstGeom>
        </p:spPr>
      </p:pic>
      <p:pic>
        <p:nvPicPr>
          <p:cNvPr id="6" name="图片 5"/>
          <p:cNvPicPr>
            <a:picLocks noChangeAspect="1"/>
          </p:cNvPicPr>
          <p:nvPr/>
        </p:nvPicPr>
        <p:blipFill>
          <a:blip r:embed="rId4"/>
          <a:stretch>
            <a:fillRect/>
          </a:stretch>
        </p:blipFill>
        <p:spPr>
          <a:xfrm>
            <a:off x="1832624" y="2616199"/>
            <a:ext cx="3386667" cy="1625600"/>
          </a:xfrm>
          <a:prstGeom prst="rect">
            <a:avLst/>
          </a:prstGeom>
        </p:spPr>
      </p:pic>
      <p:pic>
        <p:nvPicPr>
          <p:cNvPr id="8" name="图片 7"/>
          <p:cNvPicPr>
            <a:picLocks noChangeAspect="1"/>
          </p:cNvPicPr>
          <p:nvPr/>
        </p:nvPicPr>
        <p:blipFill>
          <a:blip r:embed="rId5"/>
          <a:stretch>
            <a:fillRect/>
          </a:stretch>
        </p:blipFill>
        <p:spPr>
          <a:xfrm>
            <a:off x="0" y="6214101"/>
            <a:ext cx="533965" cy="643899"/>
          </a:xfrm>
          <a:prstGeom prst="rect">
            <a:avLst/>
          </a:prstGeom>
        </p:spPr>
      </p:pic>
      <p:sp>
        <p:nvSpPr>
          <p:cNvPr id="4" name="Title 9"/>
          <p:cNvSpPr txBox="1"/>
          <p:nvPr/>
        </p:nvSpPr>
        <p:spPr>
          <a:xfrm>
            <a:off x="914400" y="1990725"/>
            <a:ext cx="9963150" cy="2457449"/>
          </a:xfrm>
          <a:prstGeom prst="rect">
            <a:avLst/>
          </a:prstGeom>
        </p:spPr>
        <p:txBody>
          <a:bodyPr vert="horz" lIns="121920" tIns="60960" rIns="121920" bIns="60960" rtlCol="0" anchor="ctr">
            <a:normAutofit fontScale="97500"/>
          </a:bodyPr>
          <a:lstStyle>
            <a:lvl1pPr algn="l" defTabSz="914400" rtl="0" eaLnBrk="1" latinLnBrk="0" hangingPunct="1">
              <a:lnSpc>
                <a:spcPct val="90000"/>
              </a:lnSpc>
              <a:spcBef>
                <a:spcPct val="0"/>
              </a:spcBef>
              <a:buNone/>
              <a:defRPr sz="3200" b="1" i="0" kern="1200">
                <a:solidFill>
                  <a:srgbClr val="004479"/>
                </a:solidFill>
                <a:latin typeface="Muli" panose="02000503040000020004" pitchFamily="2" charset="0"/>
                <a:ea typeface="+mj-ea"/>
                <a:cs typeface="+mj-cs"/>
              </a:defRPr>
            </a:lvl1pPr>
          </a:lstStyle>
          <a:p>
            <a:pPr algn="ctr"/>
            <a:r>
              <a:rPr lang="en-US" altLang="zh-CN" sz="4400" dirty="0">
                <a:solidFill>
                  <a:schemeClr val="bg1"/>
                </a:solidFill>
                <a:latin typeface="Lucida Calligraphy" panose="03010101010101010101" pitchFamily="66" charset="0"/>
                <a:ea typeface="简宋" panose="02020300000000000000" charset="-122"/>
              </a:rPr>
              <a:t>Thanks for listening</a:t>
            </a:r>
          </a:p>
          <a:p>
            <a:pPr algn="ctr"/>
            <a:endParaRPr lang="en-US" altLang="zh-CN" sz="4400" dirty="0">
              <a:solidFill>
                <a:schemeClr val="bg1"/>
              </a:solidFill>
              <a:latin typeface="Lucida Calligraphy" panose="03010101010101010101" pitchFamily="66" charset="0"/>
              <a:ea typeface="简宋" panose="02020300000000000000" charset="-122"/>
            </a:endParaRPr>
          </a:p>
          <a:p>
            <a:pPr algn="ctr"/>
            <a:r>
              <a:rPr lang="en-US" altLang="zh-CN" sz="4400" dirty="0">
                <a:solidFill>
                  <a:schemeClr val="bg1"/>
                </a:solidFill>
                <a:latin typeface="Lucida Calligraphy" panose="03010101010101010101" pitchFamily="66" charset="0"/>
                <a:ea typeface="简宋" panose="02020300000000000000" charset="-122"/>
              </a:rPr>
              <a:t>Q&amp;A</a:t>
            </a:r>
          </a:p>
        </p:txBody>
      </p:sp>
      <p:grpSp>
        <p:nvGrpSpPr>
          <p:cNvPr id="10" name="Group 8">
            <a:extLst>
              <a:ext uri="{FF2B5EF4-FFF2-40B4-BE49-F238E27FC236}">
                <a16:creationId xmlns:a16="http://schemas.microsoft.com/office/drawing/2014/main" id="{56FF0B2C-022B-8C6A-D598-CB203FFCF79D}"/>
              </a:ext>
            </a:extLst>
          </p:cNvPr>
          <p:cNvGrpSpPr/>
          <p:nvPr/>
        </p:nvGrpSpPr>
        <p:grpSpPr>
          <a:xfrm>
            <a:off x="0" y="6227650"/>
            <a:ext cx="12192000" cy="624688"/>
            <a:chOff x="0" y="6226629"/>
            <a:chExt cx="12192000" cy="631372"/>
          </a:xfrm>
        </p:grpSpPr>
        <p:sp>
          <p:nvSpPr>
            <p:cNvPr id="11" name="Rectangle 7">
              <a:extLst>
                <a:ext uri="{FF2B5EF4-FFF2-40B4-BE49-F238E27FC236}">
                  <a16:creationId xmlns:a16="http://schemas.microsoft.com/office/drawing/2014/main" id="{AF7C07BD-12A1-74D6-02D5-56F64F8CAD0D}"/>
                </a:ext>
              </a:extLst>
            </p:cNvPr>
            <p:cNvSpPr/>
            <p:nvPr/>
          </p:nvSpPr>
          <p:spPr>
            <a:xfrm flipV="1">
              <a:off x="0" y="6226629"/>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pic>
          <p:nvPicPr>
            <p:cNvPr id="12" name="图片 2" descr="文本&#10;&#10;描述已自动生成">
              <a:extLst>
                <a:ext uri="{FF2B5EF4-FFF2-40B4-BE49-F238E27FC236}">
                  <a16:creationId xmlns:a16="http://schemas.microsoft.com/office/drawing/2014/main" id="{62F35F47-C008-0CF2-C56F-8ACCBE15044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1825" y="6359661"/>
              <a:ext cx="1506369" cy="397332"/>
            </a:xfrm>
            <a:prstGeom prst="rect">
              <a:avLst/>
            </a:prstGeom>
          </p:spPr>
        </p:pic>
      </p:grpSp>
      <p:sp>
        <p:nvSpPr>
          <p:cNvPr id="7" name="文本占位符 6">
            <a:extLst>
              <a:ext uri="{FF2B5EF4-FFF2-40B4-BE49-F238E27FC236}">
                <a16:creationId xmlns:a16="http://schemas.microsoft.com/office/drawing/2014/main" id="{9DEAC9E4-6EF4-4B4C-A926-3B440A31F5EE}"/>
              </a:ext>
            </a:extLst>
          </p:cNvPr>
          <p:cNvSpPr txBox="1">
            <a:spLocks/>
          </p:cNvSpPr>
          <p:nvPr/>
        </p:nvSpPr>
        <p:spPr>
          <a:xfrm>
            <a:off x="3349917" y="6356350"/>
            <a:ext cx="5092115" cy="6246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600" dirty="0">
                <a:solidFill>
                  <a:schemeClr val="bg1"/>
                </a:solidFill>
                <a:latin typeface="Times New Roman" panose="02020603050405020304" pitchFamily="18" charset="0"/>
                <a:cs typeface="Times New Roman" panose="02020603050405020304" pitchFamily="18" charset="0"/>
              </a:rPr>
              <a:t>W</a:t>
            </a:r>
            <a:r>
              <a:rPr lang="en-US" altLang="zh-CN" sz="1600" dirty="0">
                <a:solidFill>
                  <a:schemeClr val="bg1"/>
                </a:solidFill>
                <a:latin typeface="Times New Roman" panose="02020603050405020304" pitchFamily="18" charset="0"/>
                <a:cs typeface="Times New Roman" panose="02020603050405020304" pitchFamily="18" charset="0"/>
              </a:rPr>
              <a:t>eilin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Ruan</a:t>
            </a:r>
            <a:r>
              <a:rPr lang="en-US" altLang="zh-CN" sz="1600" dirty="0">
                <a:solidFill>
                  <a:schemeClr val="bg1"/>
                </a:solidFill>
                <a:latin typeface="Times New Roman" panose="02020603050405020304" pitchFamily="18" charset="0"/>
                <a:cs typeface="Times New Roman" panose="02020603050405020304" pitchFamily="18" charset="0"/>
              </a:rPr>
              <a:t>  rwlinno@gmail.com       +86 136 725 46637</a:t>
            </a:r>
          </a:p>
        </p:txBody>
      </p:sp>
      <p:sp>
        <p:nvSpPr>
          <p:cNvPr id="5" name="灯片编号占位符 4">
            <a:extLst>
              <a:ext uri="{FF2B5EF4-FFF2-40B4-BE49-F238E27FC236}">
                <a16:creationId xmlns:a16="http://schemas.microsoft.com/office/drawing/2014/main" id="{2A8999A1-FF9D-ADF0-6D97-7193BB1AEFF9}"/>
              </a:ext>
            </a:extLst>
          </p:cNvPr>
          <p:cNvSpPr>
            <a:spLocks noGrp="1"/>
          </p:cNvSpPr>
          <p:nvPr>
            <p:ph type="sldNum" sz="quarter" idx="12"/>
          </p:nvPr>
        </p:nvSpPr>
        <p:spPr/>
        <p:txBody>
          <a:bodyPr/>
          <a:lstStyle/>
          <a:p>
            <a:fld id="{066D8D62-AE2E-D544-8D79-3E9DDC388A47}" type="slidenum">
              <a:rPr lang="en-US" smtClean="0"/>
              <a:t>18</a:t>
            </a:fld>
            <a:endParaRPr lang="en-US" dirty="0"/>
          </a:p>
        </p:txBody>
      </p:sp>
      <p:sp>
        <p:nvSpPr>
          <p:cNvPr id="14" name="文本框 13">
            <a:extLst>
              <a:ext uri="{FF2B5EF4-FFF2-40B4-BE49-F238E27FC236}">
                <a16:creationId xmlns:a16="http://schemas.microsoft.com/office/drawing/2014/main" id="{6A88342F-B602-5996-8E89-6773B03BFCD0}"/>
              </a:ext>
            </a:extLst>
          </p:cNvPr>
          <p:cNvSpPr txBox="1"/>
          <p:nvPr/>
        </p:nvSpPr>
        <p:spPr>
          <a:xfrm>
            <a:off x="2604979" y="4682607"/>
            <a:ext cx="7162800" cy="369332"/>
          </a:xfrm>
          <a:prstGeom prst="rect">
            <a:avLst/>
          </a:prstGeom>
          <a:noFill/>
        </p:spPr>
        <p:txBody>
          <a:bodyPr wrap="square">
            <a:spAutoFit/>
          </a:bodyPr>
          <a:lstStyle/>
          <a:p>
            <a:r>
              <a:rPr lang="en-US" b="1" dirty="0">
                <a:solidFill>
                  <a:schemeClr val="bg1"/>
                </a:solidFill>
              </a:rPr>
              <a:t>If you are interested in my work, please feel free to talk to me!</a:t>
            </a:r>
          </a:p>
        </p:txBody>
      </p:sp>
    </p:spTree>
    <p:extLst>
      <p:ext uri="{BB962C8B-B14F-4D97-AF65-F5344CB8AC3E}">
        <p14:creationId xmlns:p14="http://schemas.microsoft.com/office/powerpoint/2010/main" val="2010817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8">
            <a:extLst>
              <a:ext uri="{FF2B5EF4-FFF2-40B4-BE49-F238E27FC236}">
                <a16:creationId xmlns:a16="http://schemas.microsoft.com/office/drawing/2014/main" id="{7B88D76A-D850-7B56-5397-992C0323D40D}"/>
              </a:ext>
            </a:extLst>
          </p:cNvPr>
          <p:cNvGrpSpPr/>
          <p:nvPr/>
        </p:nvGrpSpPr>
        <p:grpSpPr>
          <a:xfrm>
            <a:off x="0" y="6226629"/>
            <a:ext cx="12192000" cy="631372"/>
            <a:chOff x="0" y="6226629"/>
            <a:chExt cx="12192000" cy="631372"/>
          </a:xfrm>
        </p:grpSpPr>
        <p:sp>
          <p:nvSpPr>
            <p:cNvPr id="39" name="Rectangle 7">
              <a:extLst>
                <a:ext uri="{FF2B5EF4-FFF2-40B4-BE49-F238E27FC236}">
                  <a16:creationId xmlns:a16="http://schemas.microsoft.com/office/drawing/2014/main" id="{B8C51642-20CD-3D4E-0FB8-F006EE461E30}"/>
                </a:ext>
              </a:extLst>
            </p:cNvPr>
            <p:cNvSpPr/>
            <p:nvPr/>
          </p:nvSpPr>
          <p:spPr>
            <a:xfrm flipV="1">
              <a:off x="0" y="6226629"/>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pic>
          <p:nvPicPr>
            <p:cNvPr id="40" name="图片 2" descr="文本&#10;&#10;描述已自动生成">
              <a:extLst>
                <a:ext uri="{FF2B5EF4-FFF2-40B4-BE49-F238E27FC236}">
                  <a16:creationId xmlns:a16="http://schemas.microsoft.com/office/drawing/2014/main" id="{21288026-B798-A546-02CA-B8944947B9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825" y="6359661"/>
              <a:ext cx="1506369" cy="397332"/>
            </a:xfrm>
            <a:prstGeom prst="rect">
              <a:avLst/>
            </a:prstGeom>
          </p:spPr>
        </p:pic>
      </p:grpSp>
      <p:sp>
        <p:nvSpPr>
          <p:cNvPr id="41" name="Rectangle 7">
            <a:extLst>
              <a:ext uri="{FF2B5EF4-FFF2-40B4-BE49-F238E27FC236}">
                <a16:creationId xmlns:a16="http://schemas.microsoft.com/office/drawing/2014/main" id="{C32AB1A8-97B3-08B2-2E6D-E1B578545B99}"/>
              </a:ext>
            </a:extLst>
          </p:cNvPr>
          <p:cNvSpPr/>
          <p:nvPr/>
        </p:nvSpPr>
        <p:spPr>
          <a:xfrm rot="10800000" flipV="1">
            <a:off x="0" y="0"/>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a:solidFill>
                  <a:prstClr val="white"/>
                </a:solidFill>
                <a:latin typeface="Times New Roman" panose="02020603050405020304" pitchFamily="18" charset="0"/>
                <a:ea typeface="简宋" panose="02020300000000000000" charset="-122"/>
                <a:cs typeface="Times New Roman" panose="02020603050405020304" pitchFamily="18" charset="0"/>
              </a:rPr>
              <a:t>Table of Content</a:t>
            </a:r>
            <a:endParaRPr lang="en-US" altLang="zh-CN" sz="2400" b="1" dirty="0">
              <a:solidFill>
                <a:prstClr val="white"/>
              </a:solidFill>
              <a:latin typeface="Times New Roman" panose="02020603050405020304" pitchFamily="18" charset="0"/>
              <a:ea typeface="简宋" panose="02020300000000000000" charset="-122"/>
              <a:cs typeface="Times New Roman" panose="02020603050405020304" pitchFamily="18" charset="0"/>
            </a:endParaRPr>
          </a:p>
        </p:txBody>
      </p:sp>
      <p:sp>
        <p:nvSpPr>
          <p:cNvPr id="17" name="灯片编号占位符 16">
            <a:extLst>
              <a:ext uri="{FF2B5EF4-FFF2-40B4-BE49-F238E27FC236}">
                <a16:creationId xmlns:a16="http://schemas.microsoft.com/office/drawing/2014/main" id="{E1376773-4086-0F6E-F650-02D43D95CD4C}"/>
              </a:ext>
            </a:extLst>
          </p:cNvPr>
          <p:cNvSpPr>
            <a:spLocks noGrp="1"/>
          </p:cNvSpPr>
          <p:nvPr>
            <p:ph type="sldNum" sz="quarter" idx="12"/>
          </p:nvPr>
        </p:nvSpPr>
        <p:spPr/>
        <p:txBody>
          <a:bodyPr/>
          <a:lstStyle/>
          <a:p>
            <a:fld id="{066D8D62-AE2E-D544-8D79-3E9DDC388A47}" type="slidenum">
              <a:rPr lang="en-US" smtClean="0">
                <a:latin typeface="Times New Roman" panose="02020603050405020304" pitchFamily="18" charset="0"/>
                <a:cs typeface="Times New Roman" panose="02020603050405020304" pitchFamily="18" charset="0"/>
              </a:rPr>
              <a:t>2</a:t>
            </a:fld>
            <a:endParaRPr lang="en-US" dirty="0">
              <a:latin typeface="Times New Roman" panose="02020603050405020304" pitchFamily="18" charset="0"/>
              <a:cs typeface="Times New Roman" panose="02020603050405020304" pitchFamily="18" charset="0"/>
            </a:endParaRPr>
          </a:p>
        </p:txBody>
      </p:sp>
      <p:sp>
        <p:nvSpPr>
          <p:cNvPr id="2" name="文本框 5">
            <a:extLst>
              <a:ext uri="{FF2B5EF4-FFF2-40B4-BE49-F238E27FC236}">
                <a16:creationId xmlns:a16="http://schemas.microsoft.com/office/drawing/2014/main" id="{9C2390F1-9950-1F25-37AD-880E3FACF5E5}"/>
              </a:ext>
            </a:extLst>
          </p:cNvPr>
          <p:cNvSpPr txBox="1"/>
          <p:nvPr/>
        </p:nvSpPr>
        <p:spPr>
          <a:xfrm>
            <a:off x="2606990" y="1655123"/>
            <a:ext cx="6978019" cy="2677656"/>
          </a:xfrm>
          <a:prstGeom prst="rect">
            <a:avLst/>
          </a:prstGeom>
          <a:noFill/>
        </p:spPr>
        <p:txBody>
          <a:bodyPr wrap="square">
            <a:spAutoFit/>
          </a:bodyPr>
          <a:lstStyle/>
          <a:p>
            <a:r>
              <a:rPr lang="en-US" sz="2800" dirty="0">
                <a:solidFill>
                  <a:srgbClr val="003366"/>
                </a:solidFill>
                <a:latin typeface="Times New Roman" panose="02020603050405020304" pitchFamily="18" charset="0"/>
                <a:ea typeface="Calibri" panose="020F0502020204030204" pitchFamily="34" charset="0"/>
                <a:cs typeface="Times New Roman" panose="02020603050405020304" pitchFamily="18" charset="0"/>
              </a:rPr>
              <a:t>01 What</a:t>
            </a:r>
          </a:p>
          <a:p>
            <a:r>
              <a:rPr lang="en-US" altLang="zh-CN" sz="2800" dirty="0">
                <a:solidFill>
                  <a:srgbClr val="003366"/>
                </a:solidFill>
                <a:latin typeface="Times New Roman" panose="02020603050405020304" pitchFamily="18" charset="0"/>
                <a:ea typeface="Calibri" panose="020F0502020204030204" pitchFamily="34" charset="0"/>
                <a:cs typeface="Times New Roman" panose="02020603050405020304" pitchFamily="18" charset="0"/>
              </a:rPr>
              <a:t>	- What’s the data? </a:t>
            </a:r>
          </a:p>
          <a:p>
            <a:r>
              <a:rPr lang="en-US" sz="2800" dirty="0">
                <a:solidFill>
                  <a:srgbClr val="003366"/>
                </a:solidFill>
                <a:latin typeface="Times New Roman" panose="02020603050405020304" pitchFamily="18" charset="0"/>
                <a:ea typeface="Calibri" panose="020F0502020204030204" pitchFamily="34" charset="0"/>
                <a:cs typeface="Times New Roman" panose="02020603050405020304" pitchFamily="18" charset="0"/>
              </a:rPr>
              <a:t>02 Why</a:t>
            </a:r>
          </a:p>
          <a:p>
            <a:r>
              <a:rPr lang="en-US" sz="2800" dirty="0">
                <a:solidFill>
                  <a:srgbClr val="003366"/>
                </a:solidFill>
                <a:latin typeface="Times New Roman" panose="02020603050405020304" pitchFamily="18" charset="0"/>
                <a:ea typeface="Calibri" panose="020F0502020204030204" pitchFamily="34" charset="0"/>
                <a:cs typeface="Times New Roman" panose="02020603050405020304" pitchFamily="18" charset="0"/>
              </a:rPr>
              <a:t>	- Why these data matters?</a:t>
            </a:r>
          </a:p>
          <a:p>
            <a:r>
              <a:rPr lang="en-US" sz="2800" dirty="0">
                <a:solidFill>
                  <a:srgbClr val="003366"/>
                </a:solidFill>
                <a:latin typeface="Times New Roman" panose="02020603050405020304" pitchFamily="18" charset="0"/>
                <a:ea typeface="Calibri" panose="020F0502020204030204" pitchFamily="34" charset="0"/>
                <a:cs typeface="Times New Roman" panose="02020603050405020304" pitchFamily="18" charset="0"/>
              </a:rPr>
              <a:t>03 How</a:t>
            </a:r>
            <a:endParaRPr lang="en-US" altLang="zh-CN" sz="2800" dirty="0">
              <a:solidFill>
                <a:srgbClr val="003366"/>
              </a:solidFill>
              <a:latin typeface="Times New Roman" panose="02020603050405020304" pitchFamily="18" charset="0"/>
              <a:ea typeface="Calibri" panose="020F0502020204030204" pitchFamily="34" charset="0"/>
              <a:cs typeface="Times New Roman" panose="02020603050405020304" pitchFamily="18" charset="0"/>
            </a:endParaRPr>
          </a:p>
          <a:p>
            <a:r>
              <a:rPr lang="en-US" sz="2800" dirty="0">
                <a:solidFill>
                  <a:srgbClr val="003366"/>
                </a:solidFill>
                <a:latin typeface="Times New Roman" panose="02020603050405020304" pitchFamily="18" charset="0"/>
                <a:ea typeface="Calibri" panose="020F0502020204030204" pitchFamily="34" charset="0"/>
                <a:cs typeface="Times New Roman" panose="02020603050405020304" pitchFamily="18" charset="0"/>
              </a:rPr>
              <a:t>	- How we visualize these data?</a:t>
            </a:r>
            <a:endParaRPr lang="en-HK" sz="2800" dirty="0">
              <a:solidFill>
                <a:srgbClr val="003366"/>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E2A47C30-A1BF-D1D5-7120-77DC306B2B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0680" y="5356529"/>
            <a:ext cx="4003040" cy="803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540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42BC9-D204-F771-F20C-CF7DD7927E2C}"/>
            </a:ext>
          </a:extLst>
        </p:cNvPr>
        <p:cNvGrpSpPr/>
        <p:nvPr/>
      </p:nvGrpSpPr>
      <p:grpSpPr>
        <a:xfrm>
          <a:off x="0" y="0"/>
          <a:ext cx="0" cy="0"/>
          <a:chOff x="0" y="0"/>
          <a:chExt cx="0" cy="0"/>
        </a:xfrm>
      </p:grpSpPr>
      <p:grpSp>
        <p:nvGrpSpPr>
          <p:cNvPr id="38" name="Group 8">
            <a:extLst>
              <a:ext uri="{FF2B5EF4-FFF2-40B4-BE49-F238E27FC236}">
                <a16:creationId xmlns:a16="http://schemas.microsoft.com/office/drawing/2014/main" id="{B325234F-1A65-EC14-32C9-BAAA4209D2AB}"/>
              </a:ext>
            </a:extLst>
          </p:cNvPr>
          <p:cNvGrpSpPr/>
          <p:nvPr/>
        </p:nvGrpSpPr>
        <p:grpSpPr>
          <a:xfrm>
            <a:off x="0" y="6226629"/>
            <a:ext cx="12192000" cy="631372"/>
            <a:chOff x="0" y="6226629"/>
            <a:chExt cx="12192000" cy="631372"/>
          </a:xfrm>
        </p:grpSpPr>
        <p:sp>
          <p:nvSpPr>
            <p:cNvPr id="39" name="Rectangle 7">
              <a:extLst>
                <a:ext uri="{FF2B5EF4-FFF2-40B4-BE49-F238E27FC236}">
                  <a16:creationId xmlns:a16="http://schemas.microsoft.com/office/drawing/2014/main" id="{9A57DF34-A3E1-194B-A40E-4E872C856D19}"/>
                </a:ext>
              </a:extLst>
            </p:cNvPr>
            <p:cNvSpPr/>
            <p:nvPr/>
          </p:nvSpPr>
          <p:spPr>
            <a:xfrm flipV="1">
              <a:off x="0" y="6226629"/>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pic>
          <p:nvPicPr>
            <p:cNvPr id="40" name="图片 2" descr="文本&#10;&#10;描述已自动生成">
              <a:extLst>
                <a:ext uri="{FF2B5EF4-FFF2-40B4-BE49-F238E27FC236}">
                  <a16:creationId xmlns:a16="http://schemas.microsoft.com/office/drawing/2014/main" id="{9754D177-500D-4EC9-E2D1-274A69EC18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825" y="6359661"/>
              <a:ext cx="1506369" cy="397332"/>
            </a:xfrm>
            <a:prstGeom prst="rect">
              <a:avLst/>
            </a:prstGeom>
          </p:spPr>
        </p:pic>
      </p:grpSp>
      <p:sp>
        <p:nvSpPr>
          <p:cNvPr id="41" name="Rectangle 7">
            <a:extLst>
              <a:ext uri="{FF2B5EF4-FFF2-40B4-BE49-F238E27FC236}">
                <a16:creationId xmlns:a16="http://schemas.microsoft.com/office/drawing/2014/main" id="{04794A75-C9A6-860B-550E-FB0983008CAF}"/>
              </a:ext>
            </a:extLst>
          </p:cNvPr>
          <p:cNvSpPr/>
          <p:nvPr/>
        </p:nvSpPr>
        <p:spPr>
          <a:xfrm rot="10800000" flipV="1">
            <a:off x="0" y="0"/>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white"/>
                </a:solidFill>
                <a:latin typeface="Times New Roman" panose="02020603050405020304" pitchFamily="18" charset="0"/>
                <a:ea typeface="简宋" panose="02020300000000000000" charset="-122"/>
                <a:cs typeface="Times New Roman" panose="02020603050405020304" pitchFamily="18" charset="0"/>
              </a:rPr>
              <a:t>What’s the </a:t>
            </a:r>
            <a:r>
              <a:rPr lang="en-US" altLang="zh-CN" sz="2400" b="1" dirty="0" err="1">
                <a:solidFill>
                  <a:prstClr val="white"/>
                </a:solidFill>
                <a:latin typeface="Times New Roman" panose="02020603050405020304" pitchFamily="18" charset="0"/>
                <a:ea typeface="简宋" panose="02020300000000000000" charset="-122"/>
                <a:cs typeface="Times New Roman" panose="02020603050405020304" pitchFamily="18" charset="0"/>
              </a:rPr>
              <a:t>spatio</a:t>
            </a:r>
            <a:r>
              <a:rPr lang="en-US" altLang="zh-CN" sz="2400" b="1" dirty="0">
                <a:solidFill>
                  <a:prstClr val="white"/>
                </a:solidFill>
                <a:latin typeface="Times New Roman" panose="02020603050405020304" pitchFamily="18" charset="0"/>
                <a:ea typeface="简宋" panose="02020300000000000000" charset="-122"/>
                <a:cs typeface="Times New Roman" panose="02020603050405020304" pitchFamily="18" charset="0"/>
              </a:rPr>
              <a:t>-temporal data? </a:t>
            </a:r>
          </a:p>
        </p:txBody>
      </p:sp>
      <p:sp>
        <p:nvSpPr>
          <p:cNvPr id="17" name="灯片编号占位符 16">
            <a:extLst>
              <a:ext uri="{FF2B5EF4-FFF2-40B4-BE49-F238E27FC236}">
                <a16:creationId xmlns:a16="http://schemas.microsoft.com/office/drawing/2014/main" id="{5B1D7DBE-9456-451E-7FA1-69629D620438}"/>
              </a:ext>
            </a:extLst>
          </p:cNvPr>
          <p:cNvSpPr>
            <a:spLocks noGrp="1"/>
          </p:cNvSpPr>
          <p:nvPr>
            <p:ph type="sldNum" sz="quarter" idx="12"/>
          </p:nvPr>
        </p:nvSpPr>
        <p:spPr/>
        <p:txBody>
          <a:bodyPr/>
          <a:lstStyle/>
          <a:p>
            <a:fld id="{066D8D62-AE2E-D544-8D79-3E9DDC388A47}" type="slidenum">
              <a:rPr lang="en-US" smtClean="0">
                <a:latin typeface="Times New Roman" panose="02020603050405020304" pitchFamily="18" charset="0"/>
                <a:cs typeface="Times New Roman" panose="02020603050405020304" pitchFamily="18" charset="0"/>
              </a:rPr>
              <a:t>3</a:t>
            </a:fld>
            <a:endParaRPr lang="en-US"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806A361C-BD8C-3608-4229-CBF0FC684C03}"/>
              </a:ext>
            </a:extLst>
          </p:cNvPr>
          <p:cNvPicPr>
            <a:picLocks noChangeAspect="1"/>
          </p:cNvPicPr>
          <p:nvPr/>
        </p:nvPicPr>
        <p:blipFill>
          <a:blip r:embed="rId4"/>
          <a:stretch>
            <a:fillRect/>
          </a:stretch>
        </p:blipFill>
        <p:spPr>
          <a:xfrm>
            <a:off x="1342685" y="1571367"/>
            <a:ext cx="9506630" cy="4518736"/>
          </a:xfrm>
          <a:prstGeom prst="rect">
            <a:avLst/>
          </a:prstGeom>
        </p:spPr>
      </p:pic>
      <p:sp>
        <p:nvSpPr>
          <p:cNvPr id="6" name="文本框 5">
            <a:extLst>
              <a:ext uri="{FF2B5EF4-FFF2-40B4-BE49-F238E27FC236}">
                <a16:creationId xmlns:a16="http://schemas.microsoft.com/office/drawing/2014/main" id="{042B5544-DBD4-636D-CAAC-AA54FB008D61}"/>
              </a:ext>
            </a:extLst>
          </p:cNvPr>
          <p:cNvSpPr txBox="1"/>
          <p:nvPr/>
        </p:nvSpPr>
        <p:spPr>
          <a:xfrm>
            <a:off x="1090442" y="925036"/>
            <a:ext cx="10011115" cy="646331"/>
          </a:xfrm>
          <a:prstGeom prst="rect">
            <a:avLst/>
          </a:prstGeom>
          <a:noFill/>
        </p:spPr>
        <p:txBody>
          <a:bodyPr wrap="square">
            <a:spAutoFit/>
          </a:bodyPr>
          <a:lstStyle/>
          <a:p>
            <a:r>
              <a:rPr lang="en-US" altLang="zh-CN" b="1" dirty="0"/>
              <a:t>Data </a:t>
            </a:r>
            <a:r>
              <a:rPr lang="zh-CN" altLang="en-US" b="1" dirty="0"/>
              <a:t>like climate / traffic / </a:t>
            </a:r>
            <a:r>
              <a:rPr lang="en-US" altLang="zh-CN" b="1" dirty="0"/>
              <a:t>urban mobility that</a:t>
            </a:r>
            <a:r>
              <a:rPr lang="zh-CN" altLang="en-US" b="1" dirty="0"/>
              <a:t> have both spatial distribution characteristics and temporal variation characteristics, so they are called spatio-temporal data.</a:t>
            </a:r>
          </a:p>
        </p:txBody>
      </p:sp>
    </p:spTree>
    <p:extLst>
      <p:ext uri="{BB962C8B-B14F-4D97-AF65-F5344CB8AC3E}">
        <p14:creationId xmlns:p14="http://schemas.microsoft.com/office/powerpoint/2010/main" val="35563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C2D4C3-AC20-8869-104E-C44F63EB5AF5}"/>
            </a:ext>
          </a:extLst>
        </p:cNvPr>
        <p:cNvGrpSpPr/>
        <p:nvPr/>
      </p:nvGrpSpPr>
      <p:grpSpPr>
        <a:xfrm>
          <a:off x="0" y="0"/>
          <a:ext cx="0" cy="0"/>
          <a:chOff x="0" y="0"/>
          <a:chExt cx="0" cy="0"/>
        </a:xfrm>
      </p:grpSpPr>
      <p:grpSp>
        <p:nvGrpSpPr>
          <p:cNvPr id="38" name="Group 8">
            <a:extLst>
              <a:ext uri="{FF2B5EF4-FFF2-40B4-BE49-F238E27FC236}">
                <a16:creationId xmlns:a16="http://schemas.microsoft.com/office/drawing/2014/main" id="{D0071FB5-62F5-6E33-7607-1D82D0A30EA1}"/>
              </a:ext>
            </a:extLst>
          </p:cNvPr>
          <p:cNvGrpSpPr/>
          <p:nvPr/>
        </p:nvGrpSpPr>
        <p:grpSpPr>
          <a:xfrm>
            <a:off x="0" y="6226629"/>
            <a:ext cx="12192000" cy="631372"/>
            <a:chOff x="0" y="6226629"/>
            <a:chExt cx="12192000" cy="631372"/>
          </a:xfrm>
        </p:grpSpPr>
        <p:sp>
          <p:nvSpPr>
            <p:cNvPr id="39" name="Rectangle 7">
              <a:extLst>
                <a:ext uri="{FF2B5EF4-FFF2-40B4-BE49-F238E27FC236}">
                  <a16:creationId xmlns:a16="http://schemas.microsoft.com/office/drawing/2014/main" id="{F6B1C284-30E6-6BD7-2AFD-ADC52477D1CE}"/>
                </a:ext>
              </a:extLst>
            </p:cNvPr>
            <p:cNvSpPr/>
            <p:nvPr/>
          </p:nvSpPr>
          <p:spPr>
            <a:xfrm flipV="1">
              <a:off x="0" y="6226629"/>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pic>
          <p:nvPicPr>
            <p:cNvPr id="40" name="图片 2" descr="文本&#10;&#10;描述已自动生成">
              <a:extLst>
                <a:ext uri="{FF2B5EF4-FFF2-40B4-BE49-F238E27FC236}">
                  <a16:creationId xmlns:a16="http://schemas.microsoft.com/office/drawing/2014/main" id="{E3C2DA09-1459-B6FA-EB08-E690AF4DAA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825" y="6359661"/>
              <a:ext cx="1506369" cy="397332"/>
            </a:xfrm>
            <a:prstGeom prst="rect">
              <a:avLst/>
            </a:prstGeom>
          </p:spPr>
        </p:pic>
      </p:grpSp>
      <p:sp>
        <p:nvSpPr>
          <p:cNvPr id="41" name="Rectangle 7">
            <a:extLst>
              <a:ext uri="{FF2B5EF4-FFF2-40B4-BE49-F238E27FC236}">
                <a16:creationId xmlns:a16="http://schemas.microsoft.com/office/drawing/2014/main" id="{8164BEFA-5831-FE78-6D30-8FF4A3DB8D41}"/>
              </a:ext>
            </a:extLst>
          </p:cNvPr>
          <p:cNvSpPr/>
          <p:nvPr/>
        </p:nvSpPr>
        <p:spPr>
          <a:xfrm rot="10800000" flipV="1">
            <a:off x="0" y="0"/>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white"/>
                </a:solidFill>
                <a:latin typeface="Times New Roman" panose="02020603050405020304" pitchFamily="18" charset="0"/>
                <a:ea typeface="简宋" panose="02020300000000000000" charset="-122"/>
                <a:cs typeface="Times New Roman" panose="02020603050405020304" pitchFamily="18" charset="0"/>
              </a:rPr>
              <a:t>Data Attributes of ST Data -  An overview</a:t>
            </a:r>
          </a:p>
        </p:txBody>
      </p:sp>
      <p:sp>
        <p:nvSpPr>
          <p:cNvPr id="17" name="灯片编号占位符 16">
            <a:extLst>
              <a:ext uri="{FF2B5EF4-FFF2-40B4-BE49-F238E27FC236}">
                <a16:creationId xmlns:a16="http://schemas.microsoft.com/office/drawing/2014/main" id="{69AD5BC0-7190-B75C-79C6-D60A97B39663}"/>
              </a:ext>
            </a:extLst>
          </p:cNvPr>
          <p:cNvSpPr>
            <a:spLocks noGrp="1"/>
          </p:cNvSpPr>
          <p:nvPr>
            <p:ph type="sldNum" sz="quarter" idx="12"/>
          </p:nvPr>
        </p:nvSpPr>
        <p:spPr/>
        <p:txBody>
          <a:bodyPr/>
          <a:lstStyle/>
          <a:p>
            <a:fld id="{066D8D62-AE2E-D544-8D79-3E9DDC388A47}" type="slidenum">
              <a:rPr lang="en-US" smtClean="0">
                <a:latin typeface="Times New Roman" panose="02020603050405020304" pitchFamily="18" charset="0"/>
                <a:cs typeface="Times New Roman" panose="02020603050405020304" pitchFamily="18" charset="0"/>
              </a:rPr>
              <a:t>4</a:t>
            </a:fld>
            <a:endParaRPr lang="en-US"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4DBF112F-F410-0CD7-CE2F-EE4BC44CADCA}"/>
              </a:ext>
            </a:extLst>
          </p:cNvPr>
          <p:cNvPicPr>
            <a:picLocks noChangeAspect="1"/>
          </p:cNvPicPr>
          <p:nvPr/>
        </p:nvPicPr>
        <p:blipFill>
          <a:blip r:embed="rId4"/>
          <a:stretch>
            <a:fillRect/>
          </a:stretch>
        </p:blipFill>
        <p:spPr>
          <a:xfrm>
            <a:off x="3457132" y="3672474"/>
            <a:ext cx="8477794" cy="2547350"/>
          </a:xfrm>
          <a:prstGeom prst="rect">
            <a:avLst/>
          </a:prstGeom>
        </p:spPr>
      </p:pic>
      <p:sp>
        <p:nvSpPr>
          <p:cNvPr id="8" name="文本框 7">
            <a:extLst>
              <a:ext uri="{FF2B5EF4-FFF2-40B4-BE49-F238E27FC236}">
                <a16:creationId xmlns:a16="http://schemas.microsoft.com/office/drawing/2014/main" id="{DA17B49E-5599-A1BF-989D-9772273D6E01}"/>
              </a:ext>
            </a:extLst>
          </p:cNvPr>
          <p:cNvSpPr txBox="1"/>
          <p:nvPr/>
        </p:nvSpPr>
        <p:spPr>
          <a:xfrm>
            <a:off x="1190727" y="4761483"/>
            <a:ext cx="6230982" cy="369332"/>
          </a:xfrm>
          <a:prstGeom prst="rect">
            <a:avLst/>
          </a:prstGeom>
          <a:noFill/>
        </p:spPr>
        <p:txBody>
          <a:bodyPr wrap="square">
            <a:spAutoFit/>
          </a:bodyPr>
          <a:lstStyle/>
          <a:p>
            <a:r>
              <a:rPr lang="en-US" altLang="zh-CN" b="1" i="0" dirty="0">
                <a:effectLst/>
                <a:latin typeface="Arial" panose="020B0604020202020204" pitchFamily="34" charset="0"/>
              </a:rPr>
              <a:t>Temporal property</a:t>
            </a:r>
            <a:endParaRPr lang="zh-CN" altLang="en-US" b="1" dirty="0"/>
          </a:p>
        </p:txBody>
      </p:sp>
      <p:pic>
        <p:nvPicPr>
          <p:cNvPr id="10" name="图片 9">
            <a:extLst>
              <a:ext uri="{FF2B5EF4-FFF2-40B4-BE49-F238E27FC236}">
                <a16:creationId xmlns:a16="http://schemas.microsoft.com/office/drawing/2014/main" id="{E8F2191B-57A9-9D79-3679-E74EEACD7075}"/>
              </a:ext>
            </a:extLst>
          </p:cNvPr>
          <p:cNvPicPr>
            <a:picLocks noChangeAspect="1"/>
          </p:cNvPicPr>
          <p:nvPr/>
        </p:nvPicPr>
        <p:blipFill>
          <a:blip r:embed="rId5"/>
          <a:stretch>
            <a:fillRect/>
          </a:stretch>
        </p:blipFill>
        <p:spPr>
          <a:xfrm>
            <a:off x="3983406" y="768376"/>
            <a:ext cx="7425246" cy="2790824"/>
          </a:xfrm>
          <a:prstGeom prst="rect">
            <a:avLst/>
          </a:prstGeom>
        </p:spPr>
      </p:pic>
      <p:sp>
        <p:nvSpPr>
          <p:cNvPr id="12" name="文本框 11">
            <a:extLst>
              <a:ext uri="{FF2B5EF4-FFF2-40B4-BE49-F238E27FC236}">
                <a16:creationId xmlns:a16="http://schemas.microsoft.com/office/drawing/2014/main" id="{EADEA419-B2DE-10AC-0719-60A1EE0CE33A}"/>
              </a:ext>
            </a:extLst>
          </p:cNvPr>
          <p:cNvSpPr txBox="1"/>
          <p:nvPr/>
        </p:nvSpPr>
        <p:spPr>
          <a:xfrm>
            <a:off x="1190727" y="1899610"/>
            <a:ext cx="6230982" cy="369332"/>
          </a:xfrm>
          <a:prstGeom prst="rect">
            <a:avLst/>
          </a:prstGeom>
          <a:noFill/>
        </p:spPr>
        <p:txBody>
          <a:bodyPr wrap="square">
            <a:spAutoFit/>
          </a:bodyPr>
          <a:lstStyle/>
          <a:p>
            <a:r>
              <a:rPr lang="en-US" altLang="zh-CN" b="1" i="0" dirty="0">
                <a:effectLst/>
                <a:latin typeface="Arial" panose="020B0604020202020204" pitchFamily="34" charset="0"/>
              </a:rPr>
              <a:t>Spatial property</a:t>
            </a:r>
            <a:endParaRPr lang="zh-CN" altLang="en-US" b="1" dirty="0"/>
          </a:p>
        </p:txBody>
      </p:sp>
    </p:spTree>
    <p:extLst>
      <p:ext uri="{BB962C8B-B14F-4D97-AF65-F5344CB8AC3E}">
        <p14:creationId xmlns:p14="http://schemas.microsoft.com/office/powerpoint/2010/main" val="914699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8">
            <a:extLst>
              <a:ext uri="{FF2B5EF4-FFF2-40B4-BE49-F238E27FC236}">
                <a16:creationId xmlns:a16="http://schemas.microsoft.com/office/drawing/2014/main" id="{7B88D76A-D850-7B56-5397-992C0323D40D}"/>
              </a:ext>
            </a:extLst>
          </p:cNvPr>
          <p:cNvGrpSpPr/>
          <p:nvPr/>
        </p:nvGrpSpPr>
        <p:grpSpPr>
          <a:xfrm>
            <a:off x="0" y="6226629"/>
            <a:ext cx="12192000" cy="631372"/>
            <a:chOff x="0" y="6226629"/>
            <a:chExt cx="12192000" cy="631372"/>
          </a:xfrm>
        </p:grpSpPr>
        <p:sp>
          <p:nvSpPr>
            <p:cNvPr id="39" name="Rectangle 7">
              <a:extLst>
                <a:ext uri="{FF2B5EF4-FFF2-40B4-BE49-F238E27FC236}">
                  <a16:creationId xmlns:a16="http://schemas.microsoft.com/office/drawing/2014/main" id="{B8C51642-20CD-3D4E-0FB8-F006EE461E30}"/>
                </a:ext>
              </a:extLst>
            </p:cNvPr>
            <p:cNvSpPr/>
            <p:nvPr/>
          </p:nvSpPr>
          <p:spPr>
            <a:xfrm flipV="1">
              <a:off x="0" y="6226629"/>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pic>
          <p:nvPicPr>
            <p:cNvPr id="40" name="图片 2" descr="文本&#10;&#10;描述已自动生成">
              <a:extLst>
                <a:ext uri="{FF2B5EF4-FFF2-40B4-BE49-F238E27FC236}">
                  <a16:creationId xmlns:a16="http://schemas.microsoft.com/office/drawing/2014/main" id="{21288026-B798-A546-02CA-B8944947B9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825" y="6359661"/>
              <a:ext cx="1506369" cy="397332"/>
            </a:xfrm>
            <a:prstGeom prst="rect">
              <a:avLst/>
            </a:prstGeom>
          </p:spPr>
        </p:pic>
      </p:grpSp>
      <p:sp>
        <p:nvSpPr>
          <p:cNvPr id="41" name="Rectangle 7">
            <a:extLst>
              <a:ext uri="{FF2B5EF4-FFF2-40B4-BE49-F238E27FC236}">
                <a16:creationId xmlns:a16="http://schemas.microsoft.com/office/drawing/2014/main" id="{C32AB1A8-97B3-08B2-2E6D-E1B578545B99}"/>
              </a:ext>
            </a:extLst>
          </p:cNvPr>
          <p:cNvSpPr/>
          <p:nvPr/>
        </p:nvSpPr>
        <p:spPr>
          <a:xfrm rot="10800000" flipV="1">
            <a:off x="0" y="0"/>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white"/>
                </a:solidFill>
                <a:latin typeface="Times New Roman" panose="02020603050405020304" pitchFamily="18" charset="0"/>
                <a:ea typeface="简宋" panose="02020300000000000000" charset="-122"/>
                <a:cs typeface="Times New Roman" panose="02020603050405020304" pitchFamily="18" charset="0"/>
              </a:rPr>
              <a:t>Why </a:t>
            </a:r>
            <a:r>
              <a:rPr lang="en-US" altLang="zh-CN" sz="2400" b="1" dirty="0" err="1">
                <a:solidFill>
                  <a:prstClr val="white"/>
                </a:solidFill>
                <a:latin typeface="Times New Roman" panose="02020603050405020304" pitchFamily="18" charset="0"/>
                <a:ea typeface="简宋" panose="02020300000000000000" charset="-122"/>
                <a:cs typeface="Times New Roman" panose="02020603050405020304" pitchFamily="18" charset="0"/>
              </a:rPr>
              <a:t>Spatio</a:t>
            </a:r>
            <a:r>
              <a:rPr lang="en-US" altLang="zh-CN" sz="2400" b="1" dirty="0">
                <a:solidFill>
                  <a:prstClr val="white"/>
                </a:solidFill>
                <a:latin typeface="Times New Roman" panose="02020603050405020304" pitchFamily="18" charset="0"/>
                <a:ea typeface="简宋" panose="02020300000000000000" charset="-122"/>
                <a:cs typeface="Times New Roman" panose="02020603050405020304" pitchFamily="18" charset="0"/>
              </a:rPr>
              <a:t>-temporal Data Matters?</a:t>
            </a:r>
          </a:p>
        </p:txBody>
      </p:sp>
      <p:sp>
        <p:nvSpPr>
          <p:cNvPr id="17" name="灯片编号占位符 16">
            <a:extLst>
              <a:ext uri="{FF2B5EF4-FFF2-40B4-BE49-F238E27FC236}">
                <a16:creationId xmlns:a16="http://schemas.microsoft.com/office/drawing/2014/main" id="{E1376773-4086-0F6E-F650-02D43D95CD4C}"/>
              </a:ext>
            </a:extLst>
          </p:cNvPr>
          <p:cNvSpPr>
            <a:spLocks noGrp="1"/>
          </p:cNvSpPr>
          <p:nvPr>
            <p:ph type="sldNum" sz="quarter" idx="12"/>
          </p:nvPr>
        </p:nvSpPr>
        <p:spPr/>
        <p:txBody>
          <a:bodyPr/>
          <a:lstStyle/>
          <a:p>
            <a:fld id="{066D8D62-AE2E-D544-8D79-3E9DDC388A47}" type="slidenum">
              <a:rPr lang="en-US" smtClean="0">
                <a:latin typeface="Times New Roman" panose="02020603050405020304" pitchFamily="18" charset="0"/>
                <a:cs typeface="Times New Roman" panose="02020603050405020304" pitchFamily="18" charset="0"/>
              </a:rPr>
              <a:t>5</a:t>
            </a:fld>
            <a:endParaRPr lang="en-US"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F3E1CC4A-3784-EA83-6204-C8E50D8EA594}"/>
              </a:ext>
            </a:extLst>
          </p:cNvPr>
          <p:cNvPicPr>
            <a:picLocks noChangeAspect="1"/>
          </p:cNvPicPr>
          <p:nvPr/>
        </p:nvPicPr>
        <p:blipFill>
          <a:blip r:embed="rId4"/>
          <a:stretch>
            <a:fillRect/>
          </a:stretch>
        </p:blipFill>
        <p:spPr>
          <a:xfrm>
            <a:off x="1214845" y="3554041"/>
            <a:ext cx="9762309" cy="2624869"/>
          </a:xfrm>
          <a:prstGeom prst="rect">
            <a:avLst/>
          </a:prstGeom>
        </p:spPr>
      </p:pic>
      <p:sp>
        <p:nvSpPr>
          <p:cNvPr id="7" name="文本框 6">
            <a:extLst>
              <a:ext uri="{FF2B5EF4-FFF2-40B4-BE49-F238E27FC236}">
                <a16:creationId xmlns:a16="http://schemas.microsoft.com/office/drawing/2014/main" id="{B0C76288-FF04-73AD-EF6E-57E96F694AD3}"/>
              </a:ext>
            </a:extLst>
          </p:cNvPr>
          <p:cNvSpPr txBox="1"/>
          <p:nvPr/>
        </p:nvSpPr>
        <p:spPr>
          <a:xfrm>
            <a:off x="171825" y="800045"/>
            <a:ext cx="11819878" cy="2585323"/>
          </a:xfrm>
          <a:prstGeom prst="rect">
            <a:avLst/>
          </a:prstGeom>
          <a:noFill/>
        </p:spPr>
        <p:txBody>
          <a:bodyPr wrap="square">
            <a:spAutoFit/>
          </a:bodyPr>
          <a:lstStyle/>
          <a:p>
            <a:pPr algn="just"/>
            <a:r>
              <a:rPr lang="en-US" altLang="zh-CN" sz="1800" b="1" dirty="0">
                <a:solidFill>
                  <a:srgbClr val="FF0000"/>
                </a:solidFill>
                <a:latin typeface="Times New Roman" panose="02020603050405020304" pitchFamily="18" charset="0"/>
                <a:cs typeface="Times New Roman" panose="02020603050405020304" pitchFamily="18" charset="0"/>
              </a:rPr>
              <a:t>1. Diverse </a:t>
            </a:r>
            <a:r>
              <a:rPr lang="en-US" altLang="zh-CN" sz="1800" b="1" dirty="0" err="1">
                <a:solidFill>
                  <a:srgbClr val="FF0000"/>
                </a:solidFill>
                <a:latin typeface="Times New Roman" panose="02020603050405020304" pitchFamily="18" charset="0"/>
                <a:cs typeface="Times New Roman" panose="02020603050405020304" pitchFamily="18" charset="0"/>
              </a:rPr>
              <a:t>Spatio</a:t>
            </a:r>
            <a:r>
              <a:rPr lang="en-US" altLang="zh-CN" sz="1800" b="1" dirty="0">
                <a:solidFill>
                  <a:srgbClr val="FF0000"/>
                </a:solidFill>
                <a:latin typeface="Times New Roman" panose="02020603050405020304" pitchFamily="18" charset="0"/>
                <a:cs typeface="Times New Roman" panose="02020603050405020304" pitchFamily="18" charset="0"/>
              </a:rPr>
              <a:t>-Temporal Scenarios</a:t>
            </a:r>
            <a:endParaRPr lang="zh-CN" altLang="en-US" sz="1800" dirty="0">
              <a:solidFill>
                <a:srgbClr val="FF0000"/>
              </a:solidFill>
              <a:latin typeface="Times New Roman" panose="02020603050405020304" pitchFamily="18" charset="0"/>
              <a:cs typeface="Times New Roman" panose="02020603050405020304" pitchFamily="18" charset="0"/>
            </a:endParaRPr>
          </a:p>
          <a:p>
            <a:pPr algn="just"/>
            <a:r>
              <a:rPr lang="zh-CN" altLang="en-US" dirty="0">
                <a:latin typeface="Times New Roman" panose="02020603050405020304" pitchFamily="18" charset="0"/>
                <a:cs typeface="Times New Roman" panose="02020603050405020304" pitchFamily="18" charset="0"/>
              </a:rPr>
              <a:t>From traffic flow to energy management to economic forecasting, multivariate time series forecasting plays a central role in a wide range of fields, helping decision makers make more accurate judgments.</a:t>
            </a:r>
            <a:endParaRPr lang="en-US" altLang="zh-CN" dirty="0">
              <a:latin typeface="Times New Roman" panose="02020603050405020304" pitchFamily="18" charset="0"/>
              <a:cs typeface="Times New Roman" panose="02020603050405020304" pitchFamily="18" charset="0"/>
            </a:endParaRPr>
          </a:p>
          <a:p>
            <a:pPr algn="just"/>
            <a:r>
              <a:rPr lang="en-US" altLang="zh-CN" sz="1800" b="1" dirty="0">
                <a:solidFill>
                  <a:srgbClr val="FF0000"/>
                </a:solidFill>
                <a:latin typeface="Times New Roman" panose="02020603050405020304" pitchFamily="18" charset="0"/>
                <a:cs typeface="Times New Roman" panose="02020603050405020304" pitchFamily="18" charset="0"/>
              </a:rPr>
              <a:t>2. Complexity of the Data</a:t>
            </a:r>
          </a:p>
          <a:p>
            <a:pPr algn="just"/>
            <a:r>
              <a:rPr lang="en-US" altLang="zh-CN" dirty="0">
                <a:latin typeface="Times New Roman" panose="02020603050405020304" pitchFamily="18" charset="0"/>
                <a:cs typeface="Times New Roman" panose="02020603050405020304" pitchFamily="18" charset="0"/>
              </a:rPr>
              <a:t>Multivariate time series data contain multiple interrelated variables, and their complex </a:t>
            </a:r>
            <a:r>
              <a:rPr lang="en-US" altLang="zh-CN" dirty="0" err="1">
                <a:latin typeface="Times New Roman" panose="02020603050405020304" pitchFamily="18" charset="0"/>
                <a:cs typeface="Times New Roman" panose="02020603050405020304" pitchFamily="18" charset="0"/>
              </a:rPr>
              <a:t>spatio</a:t>
            </a:r>
            <a:r>
              <a:rPr lang="en-US" altLang="zh-CN" dirty="0">
                <a:latin typeface="Times New Roman" panose="02020603050405020304" pitchFamily="18" charset="0"/>
                <a:cs typeface="Times New Roman" panose="02020603050405020304" pitchFamily="18" charset="0"/>
              </a:rPr>
              <a:t>-temporal patterns and intrinsic dependencies pose a serious challenge to forecasting models.</a:t>
            </a:r>
            <a:endParaRPr lang="zh-CN" altLang="en-US" dirty="0">
              <a:latin typeface="Times New Roman" panose="02020603050405020304" pitchFamily="18" charset="0"/>
              <a:cs typeface="Times New Roman" panose="02020603050405020304" pitchFamily="18" charset="0"/>
            </a:endParaRPr>
          </a:p>
          <a:p>
            <a:pPr algn="just"/>
            <a:r>
              <a:rPr lang="en-US" altLang="zh-CN" sz="1800" b="1" dirty="0">
                <a:solidFill>
                  <a:srgbClr val="FF0000"/>
                </a:solidFill>
                <a:latin typeface="Times New Roman" panose="02020603050405020304" pitchFamily="18" charset="0"/>
                <a:cs typeface="Times New Roman" panose="02020603050405020304" pitchFamily="18" charset="0"/>
              </a:rPr>
              <a:t>3. Estimated value</a:t>
            </a:r>
            <a:endParaRPr lang="zh-CN" altLang="en-US" sz="1800" dirty="0">
              <a:solidFill>
                <a:srgbClr val="FF0000"/>
              </a:solidFill>
              <a:latin typeface="Times New Roman" panose="02020603050405020304" pitchFamily="18" charset="0"/>
              <a:cs typeface="Times New Roman" panose="02020603050405020304" pitchFamily="18" charset="0"/>
            </a:endParaRPr>
          </a:p>
          <a:p>
            <a:pPr algn="just"/>
            <a:r>
              <a:rPr lang="en-US" altLang="zh-CN" dirty="0">
                <a:latin typeface="Times New Roman" panose="02020603050405020304" pitchFamily="18" charset="0"/>
                <a:cs typeface="Times New Roman" panose="02020603050405020304" pitchFamily="18" charset="0"/>
              </a:rPr>
              <a:t>Accurate forecasting of future trends relies not only on the analysis of a single time series, but also on the consideration of the interactions between series, which is crucial for optimizing resource allocation and improving efficiency.</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6596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78889-318F-27D7-221D-3CDCCF399B54}"/>
            </a:ext>
          </a:extLst>
        </p:cNvPr>
        <p:cNvGrpSpPr/>
        <p:nvPr/>
      </p:nvGrpSpPr>
      <p:grpSpPr>
        <a:xfrm>
          <a:off x="0" y="0"/>
          <a:ext cx="0" cy="0"/>
          <a:chOff x="0" y="0"/>
          <a:chExt cx="0" cy="0"/>
        </a:xfrm>
      </p:grpSpPr>
      <p:grpSp>
        <p:nvGrpSpPr>
          <p:cNvPr id="38" name="Group 8">
            <a:extLst>
              <a:ext uri="{FF2B5EF4-FFF2-40B4-BE49-F238E27FC236}">
                <a16:creationId xmlns:a16="http://schemas.microsoft.com/office/drawing/2014/main" id="{3AE1E793-BB2C-23D4-0738-B64BB045D9B7}"/>
              </a:ext>
            </a:extLst>
          </p:cNvPr>
          <p:cNvGrpSpPr/>
          <p:nvPr/>
        </p:nvGrpSpPr>
        <p:grpSpPr>
          <a:xfrm>
            <a:off x="0" y="6226629"/>
            <a:ext cx="12192000" cy="631372"/>
            <a:chOff x="0" y="6226629"/>
            <a:chExt cx="12192000" cy="631372"/>
          </a:xfrm>
        </p:grpSpPr>
        <p:sp>
          <p:nvSpPr>
            <p:cNvPr id="39" name="Rectangle 7">
              <a:extLst>
                <a:ext uri="{FF2B5EF4-FFF2-40B4-BE49-F238E27FC236}">
                  <a16:creationId xmlns:a16="http://schemas.microsoft.com/office/drawing/2014/main" id="{AD4089D2-4896-2A00-7DC2-1153C87310DD}"/>
                </a:ext>
              </a:extLst>
            </p:cNvPr>
            <p:cNvSpPr/>
            <p:nvPr/>
          </p:nvSpPr>
          <p:spPr>
            <a:xfrm flipV="1">
              <a:off x="0" y="6226629"/>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pic>
          <p:nvPicPr>
            <p:cNvPr id="40" name="图片 2" descr="文本&#10;&#10;描述已自动生成">
              <a:extLst>
                <a:ext uri="{FF2B5EF4-FFF2-40B4-BE49-F238E27FC236}">
                  <a16:creationId xmlns:a16="http://schemas.microsoft.com/office/drawing/2014/main" id="{EACFE98D-CEE5-F0D3-147D-3E90CAEBAB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825" y="6359661"/>
              <a:ext cx="1506369" cy="397332"/>
            </a:xfrm>
            <a:prstGeom prst="rect">
              <a:avLst/>
            </a:prstGeom>
          </p:spPr>
        </p:pic>
      </p:grpSp>
      <p:sp>
        <p:nvSpPr>
          <p:cNvPr id="41" name="Rectangle 7">
            <a:extLst>
              <a:ext uri="{FF2B5EF4-FFF2-40B4-BE49-F238E27FC236}">
                <a16:creationId xmlns:a16="http://schemas.microsoft.com/office/drawing/2014/main" id="{5CDA1419-081F-F837-F383-A7781660DA9E}"/>
              </a:ext>
            </a:extLst>
          </p:cNvPr>
          <p:cNvSpPr/>
          <p:nvPr/>
        </p:nvSpPr>
        <p:spPr>
          <a:xfrm rot="10800000" flipV="1">
            <a:off x="0" y="0"/>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white"/>
                </a:solidFill>
                <a:latin typeface="Times New Roman" panose="02020603050405020304" pitchFamily="18" charset="0"/>
                <a:ea typeface="简宋" panose="02020300000000000000" charset="-122"/>
                <a:cs typeface="Times New Roman" panose="02020603050405020304" pitchFamily="18" charset="0"/>
              </a:rPr>
              <a:t>What’s the traffic flow forecasting?</a:t>
            </a:r>
          </a:p>
        </p:txBody>
      </p:sp>
      <p:sp>
        <p:nvSpPr>
          <p:cNvPr id="17" name="灯片编号占位符 16">
            <a:extLst>
              <a:ext uri="{FF2B5EF4-FFF2-40B4-BE49-F238E27FC236}">
                <a16:creationId xmlns:a16="http://schemas.microsoft.com/office/drawing/2014/main" id="{B2572549-B0AF-D3D4-E4F9-FFFD14567724}"/>
              </a:ext>
            </a:extLst>
          </p:cNvPr>
          <p:cNvSpPr>
            <a:spLocks noGrp="1"/>
          </p:cNvSpPr>
          <p:nvPr>
            <p:ph type="sldNum" sz="quarter" idx="12"/>
          </p:nvPr>
        </p:nvSpPr>
        <p:spPr/>
        <p:txBody>
          <a:bodyPr/>
          <a:lstStyle/>
          <a:p>
            <a:fld id="{066D8D62-AE2E-D544-8D79-3E9DDC388A47}" type="slidenum">
              <a:rPr lang="en-US" smtClean="0">
                <a:latin typeface="Times New Roman" panose="02020603050405020304" pitchFamily="18" charset="0"/>
                <a:cs typeface="Times New Roman" panose="02020603050405020304" pitchFamily="18" charset="0"/>
              </a:rPr>
              <a:t>6</a:t>
            </a:fld>
            <a:endParaRPr lang="en-US"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9AA75651-3EB9-D5F6-7F67-701FD084CE1E}"/>
              </a:ext>
            </a:extLst>
          </p:cNvPr>
          <p:cNvPicPr>
            <a:picLocks noChangeAspect="1"/>
          </p:cNvPicPr>
          <p:nvPr/>
        </p:nvPicPr>
        <p:blipFill>
          <a:blip r:embed="rId4"/>
          <a:stretch>
            <a:fillRect/>
          </a:stretch>
        </p:blipFill>
        <p:spPr>
          <a:xfrm>
            <a:off x="116094" y="782096"/>
            <a:ext cx="3124200" cy="5343525"/>
          </a:xfrm>
          <a:prstGeom prst="rect">
            <a:avLst/>
          </a:prstGeom>
        </p:spPr>
      </p:pic>
      <p:pic>
        <p:nvPicPr>
          <p:cNvPr id="6" name="图片 5">
            <a:extLst>
              <a:ext uri="{FF2B5EF4-FFF2-40B4-BE49-F238E27FC236}">
                <a16:creationId xmlns:a16="http://schemas.microsoft.com/office/drawing/2014/main" id="{EF1EA1AD-D845-D9E8-B1EA-AF8A9E4B7B46}"/>
              </a:ext>
            </a:extLst>
          </p:cNvPr>
          <p:cNvPicPr>
            <a:picLocks noChangeAspect="1"/>
          </p:cNvPicPr>
          <p:nvPr/>
        </p:nvPicPr>
        <p:blipFill>
          <a:blip r:embed="rId5"/>
          <a:stretch>
            <a:fillRect/>
          </a:stretch>
        </p:blipFill>
        <p:spPr>
          <a:xfrm>
            <a:off x="3605347" y="1741491"/>
            <a:ext cx="8349071" cy="3375017"/>
          </a:xfrm>
          <a:prstGeom prst="rect">
            <a:avLst/>
          </a:prstGeom>
        </p:spPr>
      </p:pic>
    </p:spTree>
    <p:extLst>
      <p:ext uri="{BB962C8B-B14F-4D97-AF65-F5344CB8AC3E}">
        <p14:creationId xmlns:p14="http://schemas.microsoft.com/office/powerpoint/2010/main" val="189393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ADEEC1-F1A8-A4A1-3DC6-B459EB02B6BB}"/>
            </a:ext>
          </a:extLst>
        </p:cNvPr>
        <p:cNvGrpSpPr/>
        <p:nvPr/>
      </p:nvGrpSpPr>
      <p:grpSpPr>
        <a:xfrm>
          <a:off x="0" y="0"/>
          <a:ext cx="0" cy="0"/>
          <a:chOff x="0" y="0"/>
          <a:chExt cx="0" cy="0"/>
        </a:xfrm>
      </p:grpSpPr>
      <p:grpSp>
        <p:nvGrpSpPr>
          <p:cNvPr id="38" name="Group 8">
            <a:extLst>
              <a:ext uri="{FF2B5EF4-FFF2-40B4-BE49-F238E27FC236}">
                <a16:creationId xmlns:a16="http://schemas.microsoft.com/office/drawing/2014/main" id="{BB5B4C63-693A-3BB2-368B-0820258636F8}"/>
              </a:ext>
            </a:extLst>
          </p:cNvPr>
          <p:cNvGrpSpPr/>
          <p:nvPr/>
        </p:nvGrpSpPr>
        <p:grpSpPr>
          <a:xfrm>
            <a:off x="0" y="6226629"/>
            <a:ext cx="12192000" cy="631372"/>
            <a:chOff x="0" y="6226629"/>
            <a:chExt cx="12192000" cy="631372"/>
          </a:xfrm>
        </p:grpSpPr>
        <p:sp>
          <p:nvSpPr>
            <p:cNvPr id="39" name="Rectangle 7">
              <a:extLst>
                <a:ext uri="{FF2B5EF4-FFF2-40B4-BE49-F238E27FC236}">
                  <a16:creationId xmlns:a16="http://schemas.microsoft.com/office/drawing/2014/main" id="{8FCE9DFB-0D77-D997-7AC2-6F81C01AF097}"/>
                </a:ext>
              </a:extLst>
            </p:cNvPr>
            <p:cNvSpPr/>
            <p:nvPr/>
          </p:nvSpPr>
          <p:spPr>
            <a:xfrm flipV="1">
              <a:off x="0" y="6226629"/>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pic>
          <p:nvPicPr>
            <p:cNvPr id="40" name="图片 2" descr="文本&#10;&#10;描述已自动生成">
              <a:extLst>
                <a:ext uri="{FF2B5EF4-FFF2-40B4-BE49-F238E27FC236}">
                  <a16:creationId xmlns:a16="http://schemas.microsoft.com/office/drawing/2014/main" id="{5C504E51-070C-4664-277B-3595D24AA3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825" y="6359661"/>
              <a:ext cx="1506369" cy="397332"/>
            </a:xfrm>
            <a:prstGeom prst="rect">
              <a:avLst/>
            </a:prstGeom>
          </p:spPr>
        </p:pic>
      </p:grpSp>
      <p:sp>
        <p:nvSpPr>
          <p:cNvPr id="41" name="Rectangle 7">
            <a:extLst>
              <a:ext uri="{FF2B5EF4-FFF2-40B4-BE49-F238E27FC236}">
                <a16:creationId xmlns:a16="http://schemas.microsoft.com/office/drawing/2014/main" id="{B55DEE53-3935-CC35-4828-2AA86E517272}"/>
              </a:ext>
            </a:extLst>
          </p:cNvPr>
          <p:cNvSpPr/>
          <p:nvPr/>
        </p:nvSpPr>
        <p:spPr>
          <a:xfrm rot="10800000" flipV="1">
            <a:off x="0" y="0"/>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white"/>
                </a:solidFill>
                <a:latin typeface="Times New Roman" panose="02020603050405020304" pitchFamily="18" charset="0"/>
                <a:ea typeface="简宋" panose="02020300000000000000" charset="-122"/>
                <a:cs typeface="Times New Roman" panose="02020603050405020304" pitchFamily="18" charset="0"/>
              </a:rPr>
              <a:t>Attributes of traffic dataset</a:t>
            </a:r>
          </a:p>
        </p:txBody>
      </p:sp>
      <p:sp>
        <p:nvSpPr>
          <p:cNvPr id="17" name="灯片编号占位符 16">
            <a:extLst>
              <a:ext uri="{FF2B5EF4-FFF2-40B4-BE49-F238E27FC236}">
                <a16:creationId xmlns:a16="http://schemas.microsoft.com/office/drawing/2014/main" id="{B632633C-7A16-D410-1100-36BC7DA83CF0}"/>
              </a:ext>
            </a:extLst>
          </p:cNvPr>
          <p:cNvSpPr>
            <a:spLocks noGrp="1"/>
          </p:cNvSpPr>
          <p:nvPr>
            <p:ph type="sldNum" sz="quarter" idx="12"/>
          </p:nvPr>
        </p:nvSpPr>
        <p:spPr/>
        <p:txBody>
          <a:bodyPr/>
          <a:lstStyle/>
          <a:p>
            <a:fld id="{066D8D62-AE2E-D544-8D79-3E9DDC388A47}" type="slidenum">
              <a:rPr lang="en-US" smtClean="0">
                <a:latin typeface="Times New Roman" panose="02020603050405020304" pitchFamily="18" charset="0"/>
                <a:cs typeface="Times New Roman" panose="02020603050405020304" pitchFamily="18" charset="0"/>
              </a:rPr>
              <a:t>7</a:t>
            </a:fld>
            <a:endParaRPr lang="en-US"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C699A019-9395-7AC6-FA89-8050D7C8BF9D}"/>
              </a:ext>
            </a:extLst>
          </p:cNvPr>
          <p:cNvSpPr txBox="1"/>
          <p:nvPr/>
        </p:nvSpPr>
        <p:spPr>
          <a:xfrm>
            <a:off x="831669" y="939122"/>
            <a:ext cx="10522131" cy="2308324"/>
          </a:xfrm>
          <a:prstGeom prst="rect">
            <a:avLst/>
          </a:prstGeom>
          <a:noFill/>
        </p:spPr>
        <p:txBody>
          <a:bodyPr wrap="square">
            <a:spAutoFit/>
          </a:bodyPr>
          <a:lstStyle/>
          <a:p>
            <a:r>
              <a:rPr lang="zh-CN" altLang="en-US" dirty="0"/>
              <a:t>The datasets are derived from real-world traffic flow data, such as the </a:t>
            </a:r>
            <a:r>
              <a:rPr lang="zh-CN" altLang="en-US" b="1" dirty="0"/>
              <a:t>PEMS04 dataset</a:t>
            </a:r>
            <a:r>
              <a:rPr lang="zh-CN" altLang="en-US" dirty="0"/>
              <a:t>, which contains multiple time steps and hundreds of sensors capturing actual traffic flow information.</a:t>
            </a:r>
            <a:endParaRPr lang="en-US" altLang="zh-CN" dirty="0"/>
          </a:p>
          <a:p>
            <a:endParaRPr lang="en-US" altLang="zh-CN" dirty="0"/>
          </a:p>
          <a:p>
            <a:r>
              <a:rPr lang="en-US" altLang="zh-CN" dirty="0"/>
              <a:t>The dataset contains attributes such as </a:t>
            </a:r>
            <a:r>
              <a:rPr lang="en-US" altLang="zh-CN" b="1" dirty="0"/>
              <a:t>traffic flow, speed, etc., </a:t>
            </a:r>
            <a:r>
              <a:rPr lang="en-US" altLang="zh-CN" dirty="0"/>
              <a:t>which reflect the number of vehicles passing through each roadway and are key information for making traffic flow predictions.</a:t>
            </a:r>
          </a:p>
          <a:p>
            <a:endParaRPr lang="en-US" altLang="zh-CN" dirty="0"/>
          </a:p>
          <a:p>
            <a:r>
              <a:rPr lang="en-US" altLang="zh-CN" dirty="0"/>
              <a:t>Effective data visualization can help managers and planners understand changes in traffic flow more intuitively, which is critical for developing traffic management strategies and optimizing traffic routes.</a:t>
            </a:r>
            <a:endParaRPr lang="zh-CN" altLang="en-US" dirty="0"/>
          </a:p>
        </p:txBody>
      </p:sp>
      <p:pic>
        <p:nvPicPr>
          <p:cNvPr id="13" name="图片 12">
            <a:extLst>
              <a:ext uri="{FF2B5EF4-FFF2-40B4-BE49-F238E27FC236}">
                <a16:creationId xmlns:a16="http://schemas.microsoft.com/office/drawing/2014/main" id="{37FE8ECF-7229-950E-4854-0AA4CFAA07A9}"/>
              </a:ext>
            </a:extLst>
          </p:cNvPr>
          <p:cNvPicPr>
            <a:picLocks noChangeAspect="1"/>
          </p:cNvPicPr>
          <p:nvPr/>
        </p:nvPicPr>
        <p:blipFill>
          <a:blip r:embed="rId4"/>
          <a:stretch>
            <a:fillRect/>
          </a:stretch>
        </p:blipFill>
        <p:spPr>
          <a:xfrm>
            <a:off x="1878798" y="3610555"/>
            <a:ext cx="8427871" cy="2078398"/>
          </a:xfrm>
          <a:prstGeom prst="rect">
            <a:avLst/>
          </a:prstGeom>
        </p:spPr>
      </p:pic>
    </p:spTree>
    <p:extLst>
      <p:ext uri="{BB962C8B-B14F-4D97-AF65-F5344CB8AC3E}">
        <p14:creationId xmlns:p14="http://schemas.microsoft.com/office/powerpoint/2010/main" val="2074817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10B39E-31F2-FCD9-5730-2269C413BCCA}"/>
            </a:ext>
          </a:extLst>
        </p:cNvPr>
        <p:cNvGrpSpPr/>
        <p:nvPr/>
      </p:nvGrpSpPr>
      <p:grpSpPr>
        <a:xfrm>
          <a:off x="0" y="0"/>
          <a:ext cx="0" cy="0"/>
          <a:chOff x="0" y="0"/>
          <a:chExt cx="0" cy="0"/>
        </a:xfrm>
      </p:grpSpPr>
      <p:grpSp>
        <p:nvGrpSpPr>
          <p:cNvPr id="38" name="Group 8">
            <a:extLst>
              <a:ext uri="{FF2B5EF4-FFF2-40B4-BE49-F238E27FC236}">
                <a16:creationId xmlns:a16="http://schemas.microsoft.com/office/drawing/2014/main" id="{12AC87B4-7BFD-6385-866A-556E1EEDCD12}"/>
              </a:ext>
            </a:extLst>
          </p:cNvPr>
          <p:cNvGrpSpPr/>
          <p:nvPr/>
        </p:nvGrpSpPr>
        <p:grpSpPr>
          <a:xfrm>
            <a:off x="0" y="6226629"/>
            <a:ext cx="12192000" cy="631372"/>
            <a:chOff x="0" y="6226629"/>
            <a:chExt cx="12192000" cy="631372"/>
          </a:xfrm>
        </p:grpSpPr>
        <p:sp>
          <p:nvSpPr>
            <p:cNvPr id="39" name="Rectangle 7">
              <a:extLst>
                <a:ext uri="{FF2B5EF4-FFF2-40B4-BE49-F238E27FC236}">
                  <a16:creationId xmlns:a16="http://schemas.microsoft.com/office/drawing/2014/main" id="{A77C7453-FE13-2831-BB16-B7F4DA3CAD1B}"/>
                </a:ext>
              </a:extLst>
            </p:cNvPr>
            <p:cNvSpPr/>
            <p:nvPr/>
          </p:nvSpPr>
          <p:spPr>
            <a:xfrm flipV="1">
              <a:off x="0" y="6226629"/>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pic>
          <p:nvPicPr>
            <p:cNvPr id="40" name="图片 2" descr="文本&#10;&#10;描述已自动生成">
              <a:extLst>
                <a:ext uri="{FF2B5EF4-FFF2-40B4-BE49-F238E27FC236}">
                  <a16:creationId xmlns:a16="http://schemas.microsoft.com/office/drawing/2014/main" id="{66FD845F-D385-47DE-0083-FDC60D5E55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825" y="6359661"/>
              <a:ext cx="1506369" cy="397332"/>
            </a:xfrm>
            <a:prstGeom prst="rect">
              <a:avLst/>
            </a:prstGeom>
          </p:spPr>
        </p:pic>
      </p:grpSp>
      <p:sp>
        <p:nvSpPr>
          <p:cNvPr id="41" name="Rectangle 7">
            <a:extLst>
              <a:ext uri="{FF2B5EF4-FFF2-40B4-BE49-F238E27FC236}">
                <a16:creationId xmlns:a16="http://schemas.microsoft.com/office/drawing/2014/main" id="{387E7EC0-5B37-E949-33C5-0E3EFC795B72}"/>
              </a:ext>
            </a:extLst>
          </p:cNvPr>
          <p:cNvSpPr/>
          <p:nvPr/>
        </p:nvSpPr>
        <p:spPr>
          <a:xfrm rot="10800000" flipV="1">
            <a:off x="0" y="0"/>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white"/>
                </a:solidFill>
                <a:latin typeface="Times New Roman" panose="02020603050405020304" pitchFamily="18" charset="0"/>
                <a:ea typeface="简宋" panose="02020300000000000000" charset="-122"/>
                <a:cs typeface="Times New Roman" panose="02020603050405020304" pitchFamily="18" charset="0"/>
              </a:rPr>
              <a:t>More Details of traffic features</a:t>
            </a:r>
          </a:p>
        </p:txBody>
      </p:sp>
      <p:sp>
        <p:nvSpPr>
          <p:cNvPr id="17" name="灯片编号占位符 16">
            <a:extLst>
              <a:ext uri="{FF2B5EF4-FFF2-40B4-BE49-F238E27FC236}">
                <a16:creationId xmlns:a16="http://schemas.microsoft.com/office/drawing/2014/main" id="{645CC354-79DF-7815-1F42-BC542A0CAACC}"/>
              </a:ext>
            </a:extLst>
          </p:cNvPr>
          <p:cNvSpPr>
            <a:spLocks noGrp="1"/>
          </p:cNvSpPr>
          <p:nvPr>
            <p:ph type="sldNum" sz="quarter" idx="12"/>
          </p:nvPr>
        </p:nvSpPr>
        <p:spPr/>
        <p:txBody>
          <a:bodyPr/>
          <a:lstStyle/>
          <a:p>
            <a:fld id="{066D8D62-AE2E-D544-8D79-3E9DDC388A47}" type="slidenum">
              <a:rPr lang="en-US" smtClean="0">
                <a:latin typeface="Times New Roman" panose="02020603050405020304" pitchFamily="18" charset="0"/>
                <a:cs typeface="Times New Roman" panose="02020603050405020304" pitchFamily="18" charset="0"/>
              </a:rPr>
              <a:t>8</a:t>
            </a:fld>
            <a:endParaRPr lang="en-US"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DAA38164-D636-1F78-6DE6-829F50CF8100}"/>
              </a:ext>
            </a:extLst>
          </p:cNvPr>
          <p:cNvSpPr txBox="1"/>
          <p:nvPr/>
        </p:nvSpPr>
        <p:spPr>
          <a:xfrm>
            <a:off x="0" y="738960"/>
            <a:ext cx="12192000" cy="5035353"/>
          </a:xfrm>
          <a:prstGeom prst="rect">
            <a:avLst/>
          </a:prstGeom>
          <a:noFill/>
        </p:spPr>
        <p:txBody>
          <a:bodyPr wrap="square">
            <a:spAutoFit/>
          </a:bodyPr>
          <a:lstStyle/>
          <a:p>
            <a:pPr>
              <a:lnSpc>
                <a:spcPct val="150000"/>
              </a:lnSpc>
            </a:pPr>
            <a:r>
              <a:rPr lang="en-US" altLang="zh-CN" dirty="0">
                <a:solidFill>
                  <a:srgbClr val="0E0E0E"/>
                </a:solidFill>
                <a:effectLst/>
                <a:latin typeface="Times New Roman" panose="02020603050405020304" pitchFamily="18" charset="0"/>
              </a:rPr>
              <a:t>1. </a:t>
            </a:r>
            <a:r>
              <a:rPr lang="en-US" altLang="zh-CN" b="1" dirty="0">
                <a:solidFill>
                  <a:srgbClr val="0E0E0E"/>
                </a:solidFill>
                <a:effectLst/>
                <a:latin typeface=".SF NS"/>
              </a:rPr>
              <a:t>Traffic Flow</a:t>
            </a:r>
            <a:r>
              <a:rPr lang="en-US" altLang="zh-CN" dirty="0">
                <a:solidFill>
                  <a:srgbClr val="0E0E0E"/>
                </a:solidFill>
                <a:effectLst/>
                <a:latin typeface=".SF NS"/>
              </a:rPr>
              <a:t>: The count of vehicles passing a sensor within each five-minute interval. For instance, if </a:t>
            </a:r>
            <a:r>
              <a:rPr lang="en-US" altLang="zh-CN" dirty="0">
                <a:solidFill>
                  <a:srgbClr val="0E0E0E"/>
                </a:solidFill>
                <a:effectLst/>
                <a:latin typeface=".AppleSystemUIFontMonospaced"/>
              </a:rPr>
              <a:t>flow</a:t>
            </a:r>
            <a:r>
              <a:rPr lang="en-US" altLang="zh-CN" dirty="0">
                <a:solidFill>
                  <a:srgbClr val="0E0E0E"/>
                </a:solidFill>
                <a:effectLst/>
                <a:latin typeface=".SF NS"/>
              </a:rPr>
              <a:t> is 50, it means 50 vehicles passed the sensor during that interval.</a:t>
            </a:r>
          </a:p>
          <a:p>
            <a:pPr>
              <a:lnSpc>
                <a:spcPct val="150000"/>
              </a:lnSpc>
            </a:pPr>
            <a:r>
              <a:rPr lang="en-US" altLang="zh-CN" dirty="0">
                <a:solidFill>
                  <a:srgbClr val="0E0E0E"/>
                </a:solidFill>
                <a:effectLst/>
                <a:latin typeface="Times New Roman" panose="02020603050405020304" pitchFamily="18" charset="0"/>
              </a:rPr>
              <a:t>2. </a:t>
            </a:r>
            <a:r>
              <a:rPr lang="en-US" altLang="zh-CN" b="1" dirty="0">
                <a:solidFill>
                  <a:srgbClr val="0E0E0E"/>
                </a:solidFill>
                <a:effectLst/>
                <a:latin typeface=".SF NS"/>
              </a:rPr>
              <a:t>Average Speed</a:t>
            </a:r>
            <a:r>
              <a:rPr lang="en-US" altLang="zh-CN" dirty="0">
                <a:solidFill>
                  <a:srgbClr val="0E0E0E"/>
                </a:solidFill>
                <a:effectLst/>
                <a:latin typeface=".SF NS"/>
              </a:rPr>
              <a:t>: The mean speed of vehicles at each sensor for the same five-minute interval, measured in miles or kilometers per hour. An entry might show </a:t>
            </a:r>
            <a:r>
              <a:rPr lang="en-US" altLang="zh-CN" dirty="0">
                <a:solidFill>
                  <a:srgbClr val="0E0E0E"/>
                </a:solidFill>
                <a:effectLst/>
                <a:latin typeface=".AppleSystemUIFontMonospaced"/>
              </a:rPr>
              <a:t>speed</a:t>
            </a:r>
            <a:r>
              <a:rPr lang="en-US" altLang="zh-CN" dirty="0">
                <a:solidFill>
                  <a:srgbClr val="0E0E0E"/>
                </a:solidFill>
                <a:effectLst/>
                <a:latin typeface=".SF NS"/>
              </a:rPr>
              <a:t> as 65, indicating an average speed of 65 mph during that period.</a:t>
            </a:r>
          </a:p>
          <a:p>
            <a:pPr>
              <a:lnSpc>
                <a:spcPct val="150000"/>
              </a:lnSpc>
            </a:pPr>
            <a:r>
              <a:rPr lang="en-US" altLang="zh-CN" dirty="0">
                <a:solidFill>
                  <a:srgbClr val="0E0E0E"/>
                </a:solidFill>
                <a:effectLst/>
                <a:latin typeface="Times New Roman" panose="02020603050405020304" pitchFamily="18" charset="0"/>
              </a:rPr>
              <a:t>3. </a:t>
            </a:r>
            <a:r>
              <a:rPr lang="en-US" altLang="zh-CN" b="1" dirty="0">
                <a:solidFill>
                  <a:srgbClr val="0E0E0E"/>
                </a:solidFill>
                <a:effectLst/>
                <a:latin typeface=".SF NS"/>
              </a:rPr>
              <a:t>Occupancy</a:t>
            </a:r>
            <a:r>
              <a:rPr lang="en-US" altLang="zh-CN" dirty="0">
                <a:solidFill>
                  <a:srgbClr val="0E0E0E"/>
                </a:solidFill>
                <a:effectLst/>
                <a:latin typeface=".SF NS"/>
              </a:rPr>
              <a:t>: This is the percentage of time a given road segment was occupied by vehicles, which indirectly indicates congestion. For instance, </a:t>
            </a:r>
            <a:r>
              <a:rPr lang="en-US" altLang="zh-CN" dirty="0">
                <a:solidFill>
                  <a:srgbClr val="0E0E0E"/>
                </a:solidFill>
                <a:effectLst/>
                <a:latin typeface=".AppleSystemUIFontMonospaced"/>
              </a:rPr>
              <a:t>occupancy</a:t>
            </a:r>
            <a:r>
              <a:rPr lang="en-US" altLang="zh-CN" dirty="0">
                <a:solidFill>
                  <a:srgbClr val="0E0E0E"/>
                </a:solidFill>
                <a:effectLst/>
                <a:latin typeface=".SF NS"/>
              </a:rPr>
              <a:t> at 30% means that for 30% of the interval, the road was occupied by vehicles.</a:t>
            </a:r>
          </a:p>
          <a:p>
            <a:pPr>
              <a:lnSpc>
                <a:spcPct val="150000"/>
              </a:lnSpc>
            </a:pPr>
            <a:r>
              <a:rPr lang="en-US" altLang="zh-CN" dirty="0">
                <a:solidFill>
                  <a:srgbClr val="0E0E0E"/>
                </a:solidFill>
                <a:effectLst/>
                <a:latin typeface="Times New Roman" panose="02020603050405020304" pitchFamily="18" charset="0"/>
              </a:rPr>
              <a:t>4. </a:t>
            </a:r>
            <a:r>
              <a:rPr lang="en-US" altLang="zh-CN" b="1" dirty="0">
                <a:solidFill>
                  <a:srgbClr val="0E0E0E"/>
                </a:solidFill>
                <a:effectLst/>
                <a:latin typeface=".SF NS"/>
              </a:rPr>
              <a:t>Timestamp</a:t>
            </a:r>
            <a:r>
              <a:rPr lang="en-US" altLang="zh-CN" dirty="0">
                <a:solidFill>
                  <a:srgbClr val="0E0E0E"/>
                </a:solidFill>
                <a:effectLst/>
                <a:latin typeface=".SF NS"/>
              </a:rPr>
              <a:t>: Each entry is time-stamped, enabling temporal analysis. A sample timestamp might be </a:t>
            </a:r>
            <a:r>
              <a:rPr lang="en-US" altLang="zh-CN" dirty="0">
                <a:solidFill>
                  <a:srgbClr val="0E0E0E"/>
                </a:solidFill>
                <a:effectLst/>
                <a:latin typeface=".AppleSystemUIFontMonospaced"/>
              </a:rPr>
              <a:t>"2018-01-01 08:00:00"</a:t>
            </a:r>
            <a:r>
              <a:rPr lang="en-US" altLang="zh-CN" dirty="0">
                <a:solidFill>
                  <a:srgbClr val="0E0E0E"/>
                </a:solidFill>
                <a:effectLst/>
                <a:latin typeface=".SF NS"/>
              </a:rPr>
              <a:t>, referring to data collected at 8:00 AM on January 1, 2018.</a:t>
            </a:r>
          </a:p>
          <a:p>
            <a:pPr>
              <a:lnSpc>
                <a:spcPct val="150000"/>
              </a:lnSpc>
            </a:pPr>
            <a:r>
              <a:rPr lang="en-US" altLang="zh-CN" dirty="0">
                <a:solidFill>
                  <a:srgbClr val="0E0E0E"/>
                </a:solidFill>
                <a:effectLst/>
                <a:latin typeface="Times New Roman" panose="02020603050405020304" pitchFamily="18" charset="0"/>
              </a:rPr>
              <a:t>5. </a:t>
            </a:r>
            <a:r>
              <a:rPr lang="en-US" altLang="zh-CN" b="1" dirty="0">
                <a:solidFill>
                  <a:srgbClr val="0E0E0E"/>
                </a:solidFill>
                <a:effectLst/>
                <a:latin typeface=".SF NS"/>
              </a:rPr>
              <a:t>Distance Matrix</a:t>
            </a:r>
            <a:r>
              <a:rPr lang="en-US" altLang="zh-CN" dirty="0">
                <a:solidFill>
                  <a:srgbClr val="0E0E0E"/>
                </a:solidFill>
                <a:effectLst/>
                <a:latin typeface=".SF NS"/>
              </a:rPr>
              <a:t>: Contains precomputed distances between sensor </a:t>
            </a:r>
          </a:p>
          <a:p>
            <a:pPr>
              <a:lnSpc>
                <a:spcPct val="150000"/>
              </a:lnSpc>
            </a:pPr>
            <a:r>
              <a:rPr lang="en-US" altLang="zh-CN" dirty="0">
                <a:solidFill>
                  <a:srgbClr val="0E0E0E"/>
                </a:solidFill>
                <a:effectLst/>
                <a:latin typeface=".SF NS"/>
              </a:rPr>
              <a:t>pairs in meters, which allows for spatial analysis of traffic patterns. For </a:t>
            </a:r>
          </a:p>
          <a:p>
            <a:pPr>
              <a:lnSpc>
                <a:spcPct val="150000"/>
              </a:lnSpc>
            </a:pPr>
            <a:r>
              <a:rPr lang="en-US" altLang="zh-CN" dirty="0">
                <a:solidFill>
                  <a:srgbClr val="0E0E0E"/>
                </a:solidFill>
                <a:effectLst/>
                <a:latin typeface=".SF NS"/>
              </a:rPr>
              <a:t>example, if the distance between Sensor 1 and Sensor 2 is recorded as </a:t>
            </a:r>
          </a:p>
          <a:p>
            <a:pPr>
              <a:lnSpc>
                <a:spcPct val="150000"/>
              </a:lnSpc>
            </a:pPr>
            <a:r>
              <a:rPr lang="en-US" altLang="zh-CN" dirty="0">
                <a:solidFill>
                  <a:srgbClr val="0E0E0E"/>
                </a:solidFill>
                <a:effectLst/>
                <a:latin typeface=".SF NS"/>
              </a:rPr>
              <a:t>500 meters, it enables network connectivity modeling.</a:t>
            </a:r>
          </a:p>
        </p:txBody>
      </p:sp>
      <p:pic>
        <p:nvPicPr>
          <p:cNvPr id="8" name="图片 7">
            <a:extLst>
              <a:ext uri="{FF2B5EF4-FFF2-40B4-BE49-F238E27FC236}">
                <a16:creationId xmlns:a16="http://schemas.microsoft.com/office/drawing/2014/main" id="{31D616F1-B47A-A1E1-B585-E6CC59E279F0}"/>
              </a:ext>
            </a:extLst>
          </p:cNvPr>
          <p:cNvPicPr>
            <a:picLocks noChangeAspect="1"/>
          </p:cNvPicPr>
          <p:nvPr/>
        </p:nvPicPr>
        <p:blipFill>
          <a:blip r:embed="rId4"/>
          <a:stretch>
            <a:fillRect/>
          </a:stretch>
        </p:blipFill>
        <p:spPr>
          <a:xfrm>
            <a:off x="6787379" y="3673928"/>
            <a:ext cx="5169489" cy="2526754"/>
          </a:xfrm>
          <a:prstGeom prst="rect">
            <a:avLst/>
          </a:prstGeom>
        </p:spPr>
      </p:pic>
    </p:spTree>
    <p:extLst>
      <p:ext uri="{BB962C8B-B14F-4D97-AF65-F5344CB8AC3E}">
        <p14:creationId xmlns:p14="http://schemas.microsoft.com/office/powerpoint/2010/main" val="4141312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342C7-38B3-3FA3-79DB-38C61F1EF8B2}"/>
            </a:ext>
          </a:extLst>
        </p:cNvPr>
        <p:cNvGrpSpPr/>
        <p:nvPr/>
      </p:nvGrpSpPr>
      <p:grpSpPr>
        <a:xfrm>
          <a:off x="0" y="0"/>
          <a:ext cx="0" cy="0"/>
          <a:chOff x="0" y="0"/>
          <a:chExt cx="0" cy="0"/>
        </a:xfrm>
      </p:grpSpPr>
      <p:grpSp>
        <p:nvGrpSpPr>
          <p:cNvPr id="38" name="Group 8">
            <a:extLst>
              <a:ext uri="{FF2B5EF4-FFF2-40B4-BE49-F238E27FC236}">
                <a16:creationId xmlns:a16="http://schemas.microsoft.com/office/drawing/2014/main" id="{6C0138DF-9965-6BE7-0616-6233730ED15F}"/>
              </a:ext>
            </a:extLst>
          </p:cNvPr>
          <p:cNvGrpSpPr/>
          <p:nvPr/>
        </p:nvGrpSpPr>
        <p:grpSpPr>
          <a:xfrm>
            <a:off x="0" y="6226629"/>
            <a:ext cx="12192000" cy="631372"/>
            <a:chOff x="0" y="6226629"/>
            <a:chExt cx="12192000" cy="631372"/>
          </a:xfrm>
        </p:grpSpPr>
        <p:sp>
          <p:nvSpPr>
            <p:cNvPr id="39" name="Rectangle 7">
              <a:extLst>
                <a:ext uri="{FF2B5EF4-FFF2-40B4-BE49-F238E27FC236}">
                  <a16:creationId xmlns:a16="http://schemas.microsoft.com/office/drawing/2014/main" id="{61D37B01-ED82-6056-5E89-14E5CD2D33DB}"/>
                </a:ext>
              </a:extLst>
            </p:cNvPr>
            <p:cNvSpPr/>
            <p:nvPr/>
          </p:nvSpPr>
          <p:spPr>
            <a:xfrm flipV="1">
              <a:off x="0" y="6226629"/>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pic>
          <p:nvPicPr>
            <p:cNvPr id="40" name="图片 2" descr="文本&#10;&#10;描述已自动生成">
              <a:extLst>
                <a:ext uri="{FF2B5EF4-FFF2-40B4-BE49-F238E27FC236}">
                  <a16:creationId xmlns:a16="http://schemas.microsoft.com/office/drawing/2014/main" id="{92828499-94C4-2CDE-345E-51B3B45C02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825" y="6359661"/>
              <a:ext cx="1506369" cy="397332"/>
            </a:xfrm>
            <a:prstGeom prst="rect">
              <a:avLst/>
            </a:prstGeom>
          </p:spPr>
        </p:pic>
      </p:grpSp>
      <p:sp>
        <p:nvSpPr>
          <p:cNvPr id="41" name="Rectangle 7">
            <a:extLst>
              <a:ext uri="{FF2B5EF4-FFF2-40B4-BE49-F238E27FC236}">
                <a16:creationId xmlns:a16="http://schemas.microsoft.com/office/drawing/2014/main" id="{0389BF13-4CB1-B90B-5059-F2AF81E176CD}"/>
              </a:ext>
            </a:extLst>
          </p:cNvPr>
          <p:cNvSpPr/>
          <p:nvPr/>
        </p:nvSpPr>
        <p:spPr>
          <a:xfrm rot="10800000" flipV="1">
            <a:off x="0" y="0"/>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white"/>
                </a:solidFill>
                <a:latin typeface="Times New Roman" panose="02020603050405020304" pitchFamily="18" charset="0"/>
                <a:ea typeface="简宋" panose="02020300000000000000" charset="-122"/>
                <a:cs typeface="Times New Roman" panose="02020603050405020304" pitchFamily="18" charset="0"/>
              </a:rPr>
              <a:t>Why Traffic Flow Forecasting Matters?</a:t>
            </a:r>
          </a:p>
        </p:txBody>
      </p:sp>
      <p:sp>
        <p:nvSpPr>
          <p:cNvPr id="17" name="灯片编号占位符 16">
            <a:extLst>
              <a:ext uri="{FF2B5EF4-FFF2-40B4-BE49-F238E27FC236}">
                <a16:creationId xmlns:a16="http://schemas.microsoft.com/office/drawing/2014/main" id="{54D16E20-4B9C-B859-8436-78929234CAAD}"/>
              </a:ext>
            </a:extLst>
          </p:cNvPr>
          <p:cNvSpPr>
            <a:spLocks noGrp="1"/>
          </p:cNvSpPr>
          <p:nvPr>
            <p:ph type="sldNum" sz="quarter" idx="12"/>
          </p:nvPr>
        </p:nvSpPr>
        <p:spPr/>
        <p:txBody>
          <a:bodyPr/>
          <a:lstStyle/>
          <a:p>
            <a:fld id="{066D8D62-AE2E-D544-8D79-3E9DDC388A47}" type="slidenum">
              <a:rPr lang="en-US" smtClean="0">
                <a:latin typeface="Times New Roman" panose="02020603050405020304" pitchFamily="18" charset="0"/>
                <a:cs typeface="Times New Roman" panose="02020603050405020304" pitchFamily="18" charset="0"/>
              </a:rPr>
              <a:t>9</a:t>
            </a:fld>
            <a:endParaRPr lang="en-US"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5C0126BD-F01A-B384-D7BC-BB25C72283DD}"/>
              </a:ext>
            </a:extLst>
          </p:cNvPr>
          <p:cNvPicPr>
            <a:picLocks noChangeAspect="1"/>
          </p:cNvPicPr>
          <p:nvPr/>
        </p:nvPicPr>
        <p:blipFill>
          <a:blip r:embed="rId4"/>
          <a:stretch>
            <a:fillRect/>
          </a:stretch>
        </p:blipFill>
        <p:spPr>
          <a:xfrm>
            <a:off x="5045151" y="1933587"/>
            <a:ext cx="7130897" cy="4265313"/>
          </a:xfrm>
          <a:prstGeom prst="rect">
            <a:avLst/>
          </a:prstGeom>
        </p:spPr>
      </p:pic>
      <p:pic>
        <p:nvPicPr>
          <p:cNvPr id="14" name="图片 13">
            <a:extLst>
              <a:ext uri="{FF2B5EF4-FFF2-40B4-BE49-F238E27FC236}">
                <a16:creationId xmlns:a16="http://schemas.microsoft.com/office/drawing/2014/main" id="{2941C4F3-C40A-39B4-3786-3EF81606618B}"/>
              </a:ext>
            </a:extLst>
          </p:cNvPr>
          <p:cNvPicPr>
            <a:picLocks noChangeAspect="1"/>
          </p:cNvPicPr>
          <p:nvPr/>
        </p:nvPicPr>
        <p:blipFill>
          <a:blip r:embed="rId5"/>
          <a:stretch>
            <a:fillRect/>
          </a:stretch>
        </p:blipFill>
        <p:spPr>
          <a:xfrm>
            <a:off x="171825" y="2432729"/>
            <a:ext cx="4807076" cy="3267031"/>
          </a:xfrm>
          <a:prstGeom prst="rect">
            <a:avLst/>
          </a:prstGeom>
        </p:spPr>
      </p:pic>
      <p:sp>
        <p:nvSpPr>
          <p:cNvPr id="16" name="文本框 15">
            <a:extLst>
              <a:ext uri="{FF2B5EF4-FFF2-40B4-BE49-F238E27FC236}">
                <a16:creationId xmlns:a16="http://schemas.microsoft.com/office/drawing/2014/main" id="{0F484D1F-B39F-ACA5-FB45-23411149A7DB}"/>
              </a:ext>
            </a:extLst>
          </p:cNvPr>
          <p:cNvSpPr txBox="1"/>
          <p:nvPr/>
        </p:nvSpPr>
        <p:spPr>
          <a:xfrm>
            <a:off x="654093" y="823766"/>
            <a:ext cx="10883814" cy="923330"/>
          </a:xfrm>
          <a:prstGeom prst="rect">
            <a:avLst/>
          </a:prstGeom>
          <a:noFill/>
        </p:spPr>
        <p:txBody>
          <a:bodyPr wrap="square">
            <a:spAutoFit/>
          </a:bodyPr>
          <a:lstStyle/>
          <a:p>
            <a:r>
              <a:rPr lang="en-US" altLang="zh-CN" b="0" i="0" dirty="0">
                <a:solidFill>
                  <a:srgbClr val="2C2C36"/>
                </a:solidFill>
                <a:effectLst/>
                <a:latin typeface="Times New Roman" panose="02020603050405020304" pitchFamily="18" charset="0"/>
                <a:cs typeface="Times New Roman" panose="02020603050405020304" pitchFamily="18" charset="0"/>
              </a:rPr>
              <a:t>Traffic flow forecasting is a critical tool that supports efficient and sustainable urban transportation systems. By providing accurate predictions, it enables better traffic management, infrastructure planning, and public transportation optimization, ultimately leading to improved economic, environmental, and social outcomes.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170760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ont">
      <a:majorFont>
        <a:latin typeface="等线 Light"/>
        <a:ea typeface="等线 Light"/>
        <a:cs typeface=""/>
      </a:majorFont>
      <a:minorFont>
        <a:latin typeface="等线"/>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6E3FB274198AD44A2EB9D461D690815" ma:contentTypeVersion="12" ma:contentTypeDescription="Create a new document." ma:contentTypeScope="" ma:versionID="600439a7b49c780dc9e73303fb465389">
  <xsd:schema xmlns:xsd="http://www.w3.org/2001/XMLSchema" xmlns:xs="http://www.w3.org/2001/XMLSchema" xmlns:p="http://schemas.microsoft.com/office/2006/metadata/properties" xmlns:ns3="0fbd4525-5245-4001-891e-6c6b410b19f8" xmlns:ns4="aba25118-0b10-4fe2-8428-2e72f48c2008" targetNamespace="http://schemas.microsoft.com/office/2006/metadata/properties" ma:root="true" ma:fieldsID="de06eaa5beab3ed966da398f1a32f6a5" ns3:_="" ns4:_="">
    <xsd:import namespace="0fbd4525-5245-4001-891e-6c6b410b19f8"/>
    <xsd:import namespace="aba25118-0b10-4fe2-8428-2e72f48c200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LengthInSeconds" minOccurs="0"/>
                <xsd:element ref="ns4:MediaServiceAutoTags" minOccurs="0"/>
                <xsd:element ref="ns4:MediaServiceGenerationTime" minOccurs="0"/>
                <xsd:element ref="ns4:MediaServiceEventHashCode" minOccurs="0"/>
                <xsd:element ref="ns4:MediaServiceLocation"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bd4525-5245-4001-891e-6c6b410b19f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ba25118-0b10-4fe2-8428-2e72f48c200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dexed="true" ma:internalName="MediaServiceLocation" ma:readOnly="true">
      <xsd:simpleType>
        <xsd:restriction base="dms:Text"/>
      </xsd:simpleType>
    </xsd:element>
    <xsd:element name="_activity" ma:index="19"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aba25118-0b10-4fe2-8428-2e72f48c2008" xsi:nil="true"/>
  </documentManagement>
</p:properties>
</file>

<file path=customXml/itemProps1.xml><?xml version="1.0" encoding="utf-8"?>
<ds:datastoreItem xmlns:ds="http://schemas.openxmlformats.org/officeDocument/2006/customXml" ds:itemID="{E648EAAA-B272-46C7-9346-44F8866388FB}">
  <ds:schemaRefs>
    <ds:schemaRef ds:uri="http://schemas.microsoft.com/sharepoint/v3/contenttype/forms"/>
  </ds:schemaRefs>
</ds:datastoreItem>
</file>

<file path=customXml/itemProps2.xml><?xml version="1.0" encoding="utf-8"?>
<ds:datastoreItem xmlns:ds="http://schemas.openxmlformats.org/officeDocument/2006/customXml" ds:itemID="{30E5840D-4761-4F32-BC70-7FD74CC1EC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bd4525-5245-4001-891e-6c6b410b19f8"/>
    <ds:schemaRef ds:uri="aba25118-0b10-4fe2-8428-2e72f48c200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CEADFA1-F784-485C-8A8C-454C18BF1C70}">
  <ds:schemaRefs>
    <ds:schemaRef ds:uri="http://schemas.microsoft.com/office/2006/documentManagement/types"/>
    <ds:schemaRef ds:uri="aba25118-0b10-4fe2-8428-2e72f48c2008"/>
    <ds:schemaRef ds:uri="http://purl.org/dc/elements/1.1/"/>
    <ds:schemaRef ds:uri="http://purl.org/dc/terms/"/>
    <ds:schemaRef ds:uri="http://schemas.microsoft.com/office/infopath/2007/PartnerControls"/>
    <ds:schemaRef ds:uri="http://schemas.openxmlformats.org/package/2006/metadata/core-properties"/>
    <ds:schemaRef ds:uri="http://www.w3.org/XML/1998/namespace"/>
    <ds:schemaRef ds:uri="0fbd4525-5245-4001-891e-6c6b410b19f8"/>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33434</TotalTime>
  <Words>1024</Words>
  <Application>Microsoft Office PowerPoint</Application>
  <PresentationFormat>宽屏</PresentationFormat>
  <Paragraphs>103</Paragraphs>
  <Slides>18</Slides>
  <Notes>18</Notes>
  <HiddenSlides>0</HiddenSlides>
  <MMClips>0</MMClips>
  <ScaleCrop>false</ScaleCrop>
  <HeadingPairs>
    <vt:vector size="6" baseType="variant">
      <vt:variant>
        <vt:lpstr>已用的字体</vt:lpstr>
      </vt:variant>
      <vt:variant>
        <vt:i4>12</vt:i4>
      </vt:variant>
      <vt:variant>
        <vt:lpstr>主题</vt:lpstr>
      </vt:variant>
      <vt:variant>
        <vt:i4>3</vt:i4>
      </vt:variant>
      <vt:variant>
        <vt:lpstr>幻灯片标题</vt:lpstr>
      </vt:variant>
      <vt:variant>
        <vt:i4>18</vt:i4>
      </vt:variant>
    </vt:vector>
  </HeadingPairs>
  <TitlesOfParts>
    <vt:vector size="33" baseType="lpstr">
      <vt:lpstr>.AppleSystemUIFontMonospaced</vt:lpstr>
      <vt:lpstr>.SF NS</vt:lpstr>
      <vt:lpstr>-apple-system</vt:lpstr>
      <vt:lpstr>Malgun Gothic</vt:lpstr>
      <vt:lpstr>Muli</vt:lpstr>
      <vt:lpstr>Muli Bold</vt:lpstr>
      <vt:lpstr>Muli Light</vt:lpstr>
      <vt:lpstr>等线</vt:lpstr>
      <vt:lpstr>等线 Light</vt:lpstr>
      <vt:lpstr>Arial</vt:lpstr>
      <vt:lpstr>Lucida Calligraphy</vt:lpstr>
      <vt:lpstr>Times New Roman</vt:lpstr>
      <vt:lpstr>Office 主题​​</vt:lpstr>
      <vt:lpstr>1_Custom Design</vt:lpstr>
      <vt:lpstr>Office Theme</vt:lpstr>
      <vt:lpstr>Traffic Flow Forcasting and Visualization Group 5 Weilin Ruan, Qiongyan Wang, and Rui Zhang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E-SHOES</dc:title>
  <dc:creator>Chen Zifeng</dc:creator>
  <cp:lastModifiedBy>炜霖 阮</cp:lastModifiedBy>
  <cp:revision>618</cp:revision>
  <dcterms:created xsi:type="dcterms:W3CDTF">2023-03-08T06:06:01Z</dcterms:created>
  <dcterms:modified xsi:type="dcterms:W3CDTF">2024-11-05T00:21:27Z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D92AA4AB810F74C6C9250864453E8824_43</vt:lpwstr>
  </property>
  <property fmtid="{D5CDD505-2E9C-101B-9397-08002B2CF9AE}" pid="3" name="KSOProductBuildVer">
    <vt:lpwstr>2052-5.2.1.7798</vt:lpwstr>
  </property>
  <property fmtid="{D5CDD505-2E9C-101B-9397-08002B2CF9AE}" pid="4" name="ContentTypeId">
    <vt:lpwstr>0x01010076E3FB274198AD44A2EB9D461D690815</vt:lpwstr>
  </property>
</Properties>
</file>